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 id="2147483739" r:id="rId5"/>
    <p:sldMasterId id="2147483750" r:id="rId6"/>
    <p:sldMasterId id="2147483754" r:id="rId7"/>
  </p:sldMasterIdLst>
  <p:notesMasterIdLst>
    <p:notesMasterId r:id="rId25"/>
  </p:notesMasterIdLst>
  <p:handoutMasterIdLst>
    <p:handoutMasterId r:id="rId26"/>
  </p:handoutMasterIdLst>
  <p:sldIdLst>
    <p:sldId id="1271" r:id="rId8"/>
    <p:sldId id="1081" r:id="rId9"/>
    <p:sldId id="866" r:id="rId10"/>
    <p:sldId id="869" r:id="rId11"/>
    <p:sldId id="650" r:id="rId12"/>
    <p:sldId id="1188" r:id="rId13"/>
    <p:sldId id="1138" r:id="rId14"/>
    <p:sldId id="1187" r:id="rId15"/>
    <p:sldId id="992" r:id="rId16"/>
    <p:sldId id="1085" r:id="rId17"/>
    <p:sldId id="1288" r:id="rId18"/>
    <p:sldId id="1226" r:id="rId19"/>
    <p:sldId id="1227" r:id="rId20"/>
    <p:sldId id="1228" r:id="rId21"/>
    <p:sldId id="1229" r:id="rId22"/>
    <p:sldId id="1285" r:id="rId23"/>
    <p:sldId id="983" r:id="rId24"/>
  </p:sldIdLst>
  <p:sldSz cx="14630400" cy="8229600"/>
  <p:notesSz cx="6881813" cy="9296400"/>
  <p:embeddedFontLst>
    <p:embeddedFont>
      <p:font typeface="ＭＳ Ｐゴシック" panose="020B0600070205080204" pitchFamily="34" charset="-128"/>
      <p:regular r:id="rId27"/>
    </p:embeddedFont>
    <p:embeddedFont>
      <p:font typeface="Arial Black" panose="020B0A04020102020204" pitchFamily="34" charset="0"/>
      <p:bold r:id="rId28"/>
    </p:embeddedFont>
    <p:embeddedFont>
      <p:font typeface="Arial Narrow" panose="020B060602020203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Helvetica" panose="020B0604020202020204" pitchFamily="34" charset="0"/>
      <p:regular r:id="rId37"/>
      <p:bold r:id="rId38"/>
      <p:italic r:id="rId39"/>
      <p:boldItalic r:id="rId40"/>
    </p:embeddedFont>
    <p:embeddedFont>
      <p:font typeface="MS Mincho" panose="02020609040205080304" pitchFamily="49" charset="-128"/>
      <p:regular r:id="rId41"/>
    </p:embeddedFont>
    <p:embeddedFont>
      <p:font typeface="Raleway" panose="020B0604020202020204"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
      <p:font typeface="Segoe UI Light" panose="020B0502040204020203" pitchFamily="34" charset="0"/>
      <p:regular r:id="rId50"/>
      <p:italic r:id="rId51"/>
    </p:embeddedFont>
    <p:embeddedFont>
      <p:font typeface="Segoe UI Semilight" panose="020B0402040204020203" pitchFamily="34" charset="0"/>
      <p:regular r:id="rId52"/>
      <p:italic r:id="rId53"/>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extLst/>
  </p:cmAuthor>
  <p:cmAuthor id="2" name="Drew Michaels" initials="DM" lastIdx="18" clrIdx="1">
    <p:extLst/>
  </p:cmAuthor>
  <p:cmAuthor id="3" name="Jann Skotdal" initials="JS" lastIdx="7" clrIdx="2">
    <p:extLst/>
  </p:cmAuthor>
  <p:cmAuthor id="4" name="Enrique Rivero" initials="" lastIdx="0" clrIdx="3"/>
  <p:cmAuthor id="5" name="Brett Campbell" initials="BC" lastIdx="17" clrIdx="4">
    <p:extLst/>
  </p:cmAuthor>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59"/>
    <a:srgbClr val="0096A9"/>
    <a:srgbClr val="006580"/>
    <a:srgbClr val="235A5F"/>
    <a:srgbClr val="595959"/>
    <a:srgbClr val="F2F2F2"/>
    <a:srgbClr val="007F80"/>
    <a:srgbClr val="2395CD"/>
    <a:srgbClr val="ACB9CA"/>
    <a:srgbClr val="026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76A30D-6197-414C-86BC-6A8373ACEA2A}" v="1" dt="2019-04-04T20:24:51.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05" autoAdjust="0"/>
    <p:restoredTop sz="94345" autoAdjust="0"/>
  </p:normalViewPr>
  <p:slideViewPr>
    <p:cSldViewPr snapToGrid="0">
      <p:cViewPr varScale="1">
        <p:scale>
          <a:sx n="70" d="100"/>
          <a:sy n="70" d="100"/>
        </p:scale>
        <p:origin x="653" y="62"/>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4.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3.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customXml" Target="../customXml/item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25.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font" Target="fonts/font15.fntdata"/><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yley DeMartine" userId="927df935-bd75-4d16-a6ff-2e8de8f5f450" providerId="ADAL" clId="{B076A30D-6197-414C-86BC-6A8373ACEA2A}"/>
    <pc:docChg chg="modSld sldOrd">
      <pc:chgData name="Hayley DeMartine" userId="927df935-bd75-4d16-a6ff-2e8de8f5f450" providerId="ADAL" clId="{B076A30D-6197-414C-86BC-6A8373ACEA2A}" dt="2019-04-04T20:24:51.559" v="0"/>
      <pc:docMkLst>
        <pc:docMk/>
      </pc:docMkLst>
      <pc:sldChg chg="ord">
        <pc:chgData name="Hayley DeMartine" userId="927df935-bd75-4d16-a6ff-2e8de8f5f450" providerId="ADAL" clId="{B076A30D-6197-414C-86BC-6A8373ACEA2A}" dt="2019-04-04T20:24:51.559" v="0"/>
        <pc:sldMkLst>
          <pc:docMk/>
          <pc:sldMk cId="2957793380" sldId="10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4/4/2019</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4/4/2019</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dirty="0"/>
          </a:p>
        </p:txBody>
      </p:sp>
    </p:spTree>
    <p:extLst>
      <p:ext uri="{BB962C8B-B14F-4D97-AF65-F5344CB8AC3E}">
        <p14:creationId xmlns:p14="http://schemas.microsoft.com/office/powerpoint/2010/main" val="245175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10</a:t>
            </a:fld>
            <a:endParaRPr lang="en-US" dirty="0"/>
          </a:p>
        </p:txBody>
      </p:sp>
    </p:spTree>
    <p:extLst>
      <p:ext uri="{BB962C8B-B14F-4D97-AF65-F5344CB8AC3E}">
        <p14:creationId xmlns:p14="http://schemas.microsoft.com/office/powerpoint/2010/main" val="1521868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11</a:t>
            </a:fld>
            <a:endParaRPr lang="en-US" dirty="0"/>
          </a:p>
        </p:txBody>
      </p:sp>
    </p:spTree>
    <p:extLst>
      <p:ext uri="{BB962C8B-B14F-4D97-AF65-F5344CB8AC3E}">
        <p14:creationId xmlns:p14="http://schemas.microsoft.com/office/powerpoint/2010/main" val="1171981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06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1356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3407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8889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16</a:t>
            </a:fld>
            <a:endParaRPr lang="en-US" dirty="0"/>
          </a:p>
        </p:txBody>
      </p:sp>
    </p:spTree>
    <p:extLst>
      <p:ext uri="{BB962C8B-B14F-4D97-AF65-F5344CB8AC3E}">
        <p14:creationId xmlns:p14="http://schemas.microsoft.com/office/powerpoint/2010/main" val="3299874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17</a:t>
            </a:fld>
            <a:endParaRPr lang="en-US" dirty="0"/>
          </a:p>
        </p:txBody>
      </p:sp>
    </p:spTree>
    <p:extLst>
      <p:ext uri="{BB962C8B-B14F-4D97-AF65-F5344CB8AC3E}">
        <p14:creationId xmlns:p14="http://schemas.microsoft.com/office/powerpoint/2010/main" val="61337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2</a:t>
            </a:fld>
            <a:endParaRPr lang="en-US" dirty="0"/>
          </a:p>
        </p:txBody>
      </p:sp>
    </p:spTree>
    <p:extLst>
      <p:ext uri="{BB962C8B-B14F-4D97-AF65-F5344CB8AC3E}">
        <p14:creationId xmlns:p14="http://schemas.microsoft.com/office/powerpoint/2010/main" val="2993240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3</a:t>
            </a:fld>
            <a:endParaRPr lang="en-US" dirty="0"/>
          </a:p>
        </p:txBody>
      </p:sp>
    </p:spTree>
    <p:extLst>
      <p:ext uri="{BB962C8B-B14F-4D97-AF65-F5344CB8AC3E}">
        <p14:creationId xmlns:p14="http://schemas.microsoft.com/office/powerpoint/2010/main" val="376688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4</a:t>
            </a:fld>
            <a:endParaRPr lang="en-US" dirty="0"/>
          </a:p>
        </p:txBody>
      </p:sp>
    </p:spTree>
    <p:extLst>
      <p:ext uri="{BB962C8B-B14F-4D97-AF65-F5344CB8AC3E}">
        <p14:creationId xmlns:p14="http://schemas.microsoft.com/office/powerpoint/2010/main" val="341052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5</a:t>
            </a:fld>
            <a:endParaRPr lang="en-US" dirty="0"/>
          </a:p>
        </p:txBody>
      </p:sp>
    </p:spTree>
    <p:extLst>
      <p:ext uri="{BB962C8B-B14F-4D97-AF65-F5344CB8AC3E}">
        <p14:creationId xmlns:p14="http://schemas.microsoft.com/office/powerpoint/2010/main" val="363748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6</a:t>
            </a:fld>
            <a:endParaRPr lang="en-US" dirty="0"/>
          </a:p>
        </p:txBody>
      </p:sp>
    </p:spTree>
    <p:extLst>
      <p:ext uri="{BB962C8B-B14F-4D97-AF65-F5344CB8AC3E}">
        <p14:creationId xmlns:p14="http://schemas.microsoft.com/office/powerpoint/2010/main" val="3134208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7</a:t>
            </a:fld>
            <a:endParaRPr lang="en-US" dirty="0"/>
          </a:p>
        </p:txBody>
      </p:sp>
    </p:spTree>
    <p:extLst>
      <p:ext uri="{BB962C8B-B14F-4D97-AF65-F5344CB8AC3E}">
        <p14:creationId xmlns:p14="http://schemas.microsoft.com/office/powerpoint/2010/main" val="3926905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8</a:t>
            </a:fld>
            <a:endParaRPr lang="en-US" dirty="0"/>
          </a:p>
        </p:txBody>
      </p:sp>
    </p:spTree>
    <p:extLst>
      <p:ext uri="{BB962C8B-B14F-4D97-AF65-F5344CB8AC3E}">
        <p14:creationId xmlns:p14="http://schemas.microsoft.com/office/powerpoint/2010/main" val="376845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9</a:t>
            </a:fld>
            <a:endParaRPr lang="en-US" dirty="0"/>
          </a:p>
        </p:txBody>
      </p:sp>
    </p:spTree>
    <p:extLst>
      <p:ext uri="{BB962C8B-B14F-4D97-AF65-F5344CB8AC3E}">
        <p14:creationId xmlns:p14="http://schemas.microsoft.com/office/powerpoint/2010/main" val="210134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4/4/2019</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4/4/2019</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4/4/2019</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4/4/2019</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4/4/2019</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4/4/2019</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4/4/2019</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4/4/2019</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4/4/2019</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cxnSp>
        <p:nvCxnSpPr>
          <p:cNvPr id="9" name="Straight Connector 8"/>
          <p:cNvCxnSpPr/>
          <p:nvPr/>
        </p:nvCxnSpPr>
        <p:spPr>
          <a:xfrm>
            <a:off x="961604" y="4327429"/>
            <a:ext cx="12537102" cy="0"/>
          </a:xfrm>
          <a:prstGeom prst="line">
            <a:avLst/>
          </a:prstGeom>
          <a:ln w="9525" cap="rnd"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996638" y="4254919"/>
            <a:ext cx="12537102" cy="0"/>
          </a:xfrm>
          <a:prstGeom prst="line">
            <a:avLst/>
          </a:prstGeom>
          <a:ln w="28575" cap="rnd"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5" name="Picture 4" descr="2015-Logo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14197" y="986948"/>
            <a:ext cx="4610816" cy="2718857"/>
          </a:xfrm>
          <a:prstGeom prst="rect">
            <a:avLst/>
          </a:prstGeom>
        </p:spPr>
      </p:pic>
      <p:sp>
        <p:nvSpPr>
          <p:cNvPr id="2" name="Title 1"/>
          <p:cNvSpPr>
            <a:spLocks noGrp="1"/>
          </p:cNvSpPr>
          <p:nvPr>
            <p:ph type="title"/>
          </p:nvPr>
        </p:nvSpPr>
        <p:spPr>
          <a:xfrm>
            <a:off x="1010245" y="4330508"/>
            <a:ext cx="12618720" cy="1590676"/>
          </a:xfrm>
          <a:prstGeom prst="rect">
            <a:avLst/>
          </a:prstGeom>
        </p:spPr>
        <p:txBody>
          <a:bodyPr/>
          <a:lstStyle>
            <a:lvl1pPr>
              <a:defRPr sz="3360">
                <a:solidFill>
                  <a:srgbClr val="A91120"/>
                </a:solidFill>
                <a:latin typeface="Helvetica Light"/>
              </a:defRPr>
            </a:lvl1pPr>
          </a:lstStyle>
          <a:p>
            <a:r>
              <a:rPr lang="en-US" dirty="0"/>
              <a:t>Click to edit Master title style</a:t>
            </a:r>
          </a:p>
        </p:txBody>
      </p:sp>
    </p:spTree>
    <p:extLst>
      <p:ext uri="{BB962C8B-B14F-4D97-AF65-F5344CB8AC3E}">
        <p14:creationId xmlns:p14="http://schemas.microsoft.com/office/powerpoint/2010/main" val="303580989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8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
            <a:ext cx="14630400" cy="569742"/>
          </a:xfrm>
          <a:prstGeom prst="rect">
            <a:avLst/>
          </a:prstGeom>
        </p:spPr>
        <p:txBody>
          <a:bodyPr/>
          <a:lstStyle>
            <a:lvl1pPr>
              <a:defRPr sz="2880" b="1" i="0">
                <a:solidFill>
                  <a:srgbClr val="A91120"/>
                </a:solidFill>
                <a:latin typeface="Helvetica Light"/>
                <a:cs typeface="Helvetica Light"/>
              </a:defRPr>
            </a:lvl1pPr>
          </a:lstStyle>
          <a:p>
            <a:r>
              <a:rPr lang="en-US" dirty="0"/>
              <a:t>CLICK TO EDIT MASTER TITLE STYLE</a:t>
            </a:r>
          </a:p>
        </p:txBody>
      </p:sp>
      <p:cxnSp>
        <p:nvCxnSpPr>
          <p:cNvPr id="5" name="Straight Connector 4"/>
          <p:cNvCxnSpPr/>
          <p:nvPr userDrawn="1"/>
        </p:nvCxnSpPr>
        <p:spPr>
          <a:xfrm>
            <a:off x="532879" y="569742"/>
            <a:ext cx="13508371" cy="0"/>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678116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Body Cop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76413" y="757189"/>
            <a:ext cx="10309709" cy="753979"/>
          </a:xfrm>
          <a:prstGeom prst="rect">
            <a:avLst/>
          </a:prstGeom>
        </p:spPr>
        <p:txBody>
          <a:bodyPr/>
          <a:lstStyle/>
          <a:p>
            <a:r>
              <a:rPr lang="en-US" dirty="0"/>
              <a:t>Click to edit Body Header</a:t>
            </a:r>
          </a:p>
        </p:txBody>
      </p:sp>
      <p:sp>
        <p:nvSpPr>
          <p:cNvPr id="3" name="Content Placeholder 2"/>
          <p:cNvSpPr>
            <a:spLocks noGrp="1"/>
          </p:cNvSpPr>
          <p:nvPr>
            <p:ph sz="half" idx="1"/>
          </p:nvPr>
        </p:nvSpPr>
        <p:spPr>
          <a:xfrm>
            <a:off x="731520" y="1511169"/>
            <a:ext cx="6461760" cy="5956434"/>
          </a:xfrm>
          <a:prstGeom prst="rect">
            <a:avLst/>
          </a:prstGeom>
        </p:spPr>
        <p:txBody>
          <a:bodyPr/>
          <a:lstStyle>
            <a:lvl1pPr>
              <a:defRPr sz="1800"/>
            </a:lvl1pPr>
            <a:lvl2pPr>
              <a:defRPr sz="1800"/>
            </a:lvl2pPr>
            <a:lvl3pPr>
              <a:defRPr sz="1440"/>
            </a:lvl3pPr>
            <a:lvl4pPr>
              <a:defRPr sz="1080"/>
            </a:lvl4pPr>
            <a:lvl5pPr>
              <a:defRPr sz="900"/>
            </a:lvl5pPr>
            <a:lvl6pPr>
              <a:defRPr sz="1620"/>
            </a:lvl6pPr>
            <a:lvl7pPr>
              <a:defRPr sz="1620"/>
            </a:lvl7pPr>
            <a:lvl8pPr>
              <a:defRPr sz="1620"/>
            </a:lvl8pPr>
            <a:lvl9pPr>
              <a:defRPr sz="16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437120" y="1511169"/>
            <a:ext cx="6461760" cy="5956434"/>
          </a:xfrm>
          <a:prstGeom prst="rect">
            <a:avLst/>
          </a:prstGeom>
        </p:spPr>
        <p:txBody>
          <a:bodyPr/>
          <a:lstStyle>
            <a:lvl1pPr>
              <a:defRPr sz="1800"/>
            </a:lvl1pPr>
            <a:lvl2pPr>
              <a:defRPr sz="1800"/>
            </a:lvl2pPr>
            <a:lvl3pPr>
              <a:defRPr sz="1440"/>
            </a:lvl3pPr>
            <a:lvl4pPr>
              <a:defRPr sz="1080"/>
            </a:lvl4pPr>
            <a:lvl5pPr>
              <a:defRPr sz="900"/>
            </a:lvl5pPr>
            <a:lvl6pPr>
              <a:defRPr sz="1620"/>
            </a:lvl6pPr>
            <a:lvl7pPr>
              <a:defRPr sz="1620"/>
            </a:lvl7pPr>
            <a:lvl8pPr>
              <a:defRPr sz="1620"/>
            </a:lvl8pPr>
            <a:lvl9pPr>
              <a:defRPr sz="16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532879" y="569742"/>
            <a:ext cx="13508371" cy="0"/>
          </a:xfrm>
          <a:prstGeom prst="line">
            <a:avLst/>
          </a:prstGeom>
          <a:noFill/>
          <a:ln w="12700" cmpd="sng">
            <a:solidFill>
              <a:schemeClr val="bg1">
                <a:lumMod val="85000"/>
              </a:schemeClr>
            </a:solidFill>
            <a:round/>
            <a:headEnd/>
            <a:tailEnd/>
          </a:ln>
        </p:spPr>
      </p:cxnSp>
      <p:sp>
        <p:nvSpPr>
          <p:cNvPr id="7" name="Title 1"/>
          <p:cNvSpPr txBox="1">
            <a:spLocks/>
          </p:cNvSpPr>
          <p:nvPr userDrawn="1"/>
        </p:nvSpPr>
        <p:spPr>
          <a:xfrm>
            <a:off x="0" y="1"/>
            <a:ext cx="14630400" cy="569742"/>
          </a:xfrm>
          <a:prstGeom prst="rect">
            <a:avLst/>
          </a:prstGeom>
        </p:spPr>
        <p:txBody>
          <a:bodyPr/>
          <a:lstStyle>
            <a:lvl1pPr algn="ctr" defTabSz="342900" rtl="0" eaLnBrk="1" latinLnBrk="0" hangingPunct="1">
              <a:spcBef>
                <a:spcPct val="0"/>
              </a:spcBef>
              <a:buNone/>
              <a:defRPr sz="2400" b="1" i="0" kern="1200">
                <a:solidFill>
                  <a:srgbClr val="A91120"/>
                </a:solidFill>
                <a:latin typeface="Helvetica Light"/>
                <a:ea typeface="+mj-ea"/>
                <a:cs typeface="Helvetica Light"/>
              </a:defRPr>
            </a:lvl1pPr>
          </a:lstStyle>
          <a:p>
            <a:r>
              <a:rPr lang="en-US" sz="2880" dirty="0"/>
              <a:t>CLICK TO EDIT MASTER TITLE STYLE</a:t>
            </a:r>
          </a:p>
        </p:txBody>
      </p:sp>
    </p:spTree>
    <p:extLst>
      <p:ext uri="{BB962C8B-B14F-4D97-AF65-F5344CB8AC3E}">
        <p14:creationId xmlns:p14="http://schemas.microsoft.com/office/powerpoint/2010/main" val="3257900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9" name="Text Placeholder 12"/>
          <p:cNvSpPr>
            <a:spLocks noGrp="1"/>
          </p:cNvSpPr>
          <p:nvPr>
            <p:ph type="body" sz="quarter" idx="10" hasCustomPrompt="1"/>
          </p:nvPr>
        </p:nvSpPr>
        <p:spPr>
          <a:xfrm>
            <a:off x="7815386" y="1735010"/>
            <a:ext cx="5877171" cy="1266097"/>
          </a:xfrm>
          <a:prstGeom prst="rect">
            <a:avLst/>
          </a:prstGeom>
        </p:spPr>
        <p:txBody>
          <a:bodyPr vert="horz"/>
          <a:lstStyle>
            <a:lvl1pPr marL="0" indent="0" algn="l">
              <a:lnSpc>
                <a:spcPct val="80000"/>
              </a:lnSpc>
              <a:buNone/>
              <a:defRPr sz="3240" b="1" baseline="0">
                <a:solidFill>
                  <a:srgbClr val="A91120"/>
                </a:solidFill>
                <a:latin typeface="Arial Narrow"/>
                <a:cs typeface="Arial Narrow"/>
              </a:defRPr>
            </a:lvl1pPr>
          </a:lstStyle>
          <a:p>
            <a:pPr lvl="0"/>
            <a:r>
              <a:rPr lang="en-US" dirty="0"/>
              <a:t>ADD YOUR </a:t>
            </a:r>
            <a:br>
              <a:rPr lang="en-US" dirty="0"/>
            </a:br>
            <a:r>
              <a:rPr lang="en-US" dirty="0"/>
              <a:t>TITLE HERE</a:t>
            </a:r>
          </a:p>
        </p:txBody>
      </p:sp>
      <p:sp>
        <p:nvSpPr>
          <p:cNvPr id="15" name="Text Placeholder 12"/>
          <p:cNvSpPr>
            <a:spLocks noGrp="1"/>
          </p:cNvSpPr>
          <p:nvPr>
            <p:ph type="body" sz="quarter" idx="11" hasCustomPrompt="1"/>
          </p:nvPr>
        </p:nvSpPr>
        <p:spPr>
          <a:xfrm>
            <a:off x="7815386" y="2977668"/>
            <a:ext cx="5877171" cy="457195"/>
          </a:xfrm>
          <a:prstGeom prst="rect">
            <a:avLst/>
          </a:prstGeom>
        </p:spPr>
        <p:txBody>
          <a:bodyPr vert="horz"/>
          <a:lstStyle>
            <a:lvl1pPr marL="0" indent="0" algn="l">
              <a:buNone/>
              <a:defRPr sz="1620" b="1">
                <a:solidFill>
                  <a:schemeClr val="tx1"/>
                </a:solidFill>
                <a:latin typeface="Arial Narrow"/>
                <a:cs typeface="Arial Narrow"/>
              </a:defRPr>
            </a:lvl1pPr>
          </a:lstStyle>
          <a:p>
            <a:pPr lvl="0"/>
            <a:r>
              <a:rPr lang="en-US" dirty="0"/>
              <a:t>YOUR SUBTITLE HERE</a:t>
            </a:r>
          </a:p>
        </p:txBody>
      </p:sp>
      <p:sp>
        <p:nvSpPr>
          <p:cNvPr id="16" name="Text Placeholder 12"/>
          <p:cNvSpPr>
            <a:spLocks noGrp="1"/>
          </p:cNvSpPr>
          <p:nvPr>
            <p:ph type="body" sz="quarter" idx="12" hasCustomPrompt="1"/>
          </p:nvPr>
        </p:nvSpPr>
        <p:spPr>
          <a:xfrm>
            <a:off x="7815386" y="3434863"/>
            <a:ext cx="5877171" cy="3270737"/>
          </a:xfrm>
          <a:prstGeom prst="rect">
            <a:avLst/>
          </a:prstGeom>
        </p:spPr>
        <p:txBody>
          <a:bodyPr vert="horz"/>
          <a:lstStyle>
            <a:lvl1pPr marL="0" indent="0" algn="l">
              <a:buNone/>
              <a:defRPr sz="1080" b="0">
                <a:solidFill>
                  <a:schemeClr val="tx1"/>
                </a:solidFill>
                <a:latin typeface="Arial"/>
                <a:cs typeface="Arial"/>
              </a:defRPr>
            </a:lvl1pPr>
          </a:lstStyle>
          <a:p>
            <a:pPr lvl="0"/>
            <a:r>
              <a:rPr lang="en-US" dirty="0"/>
              <a:t>Your content here</a:t>
            </a:r>
          </a:p>
        </p:txBody>
      </p:sp>
      <p:sp>
        <p:nvSpPr>
          <p:cNvPr id="3" name="Picture Placeholder 2"/>
          <p:cNvSpPr>
            <a:spLocks noGrp="1"/>
          </p:cNvSpPr>
          <p:nvPr>
            <p:ph type="pic" sz="quarter" idx="13"/>
          </p:nvPr>
        </p:nvSpPr>
        <p:spPr>
          <a:xfrm>
            <a:off x="-15628" y="0"/>
            <a:ext cx="7292341" cy="7637146"/>
          </a:xfrm>
          <a:prstGeom prst="rect">
            <a:avLst/>
          </a:prstGeom>
        </p:spPr>
        <p:txBody>
          <a:bodyPr vert="horz"/>
          <a:lstStyle/>
          <a:p>
            <a:endParaRPr lang="en-US" dirty="0"/>
          </a:p>
        </p:txBody>
      </p:sp>
    </p:spTree>
    <p:extLst>
      <p:ext uri="{BB962C8B-B14F-4D97-AF65-F5344CB8AC3E}">
        <p14:creationId xmlns:p14="http://schemas.microsoft.com/office/powerpoint/2010/main" val="1982681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cxnSp>
        <p:nvCxnSpPr>
          <p:cNvPr id="9" name="Straight Connector 8"/>
          <p:cNvCxnSpPr/>
          <p:nvPr userDrawn="1"/>
        </p:nvCxnSpPr>
        <p:spPr>
          <a:xfrm flipV="1">
            <a:off x="1109828" y="3857461"/>
            <a:ext cx="12412674" cy="1"/>
          </a:xfrm>
          <a:prstGeom prst="line">
            <a:avLst/>
          </a:prstGeom>
          <a:noFill/>
          <a:ln w="12700" cmpd="sng">
            <a:solidFill>
              <a:schemeClr val="bg1">
                <a:lumMod val="85000"/>
              </a:schemeClr>
            </a:solidFill>
            <a:round/>
            <a:headEnd/>
            <a:tailEnd/>
          </a:ln>
        </p:spPr>
      </p:cxnSp>
      <p:sp>
        <p:nvSpPr>
          <p:cNvPr id="10" name="Text Placeholder 12"/>
          <p:cNvSpPr>
            <a:spLocks noGrp="1"/>
          </p:cNvSpPr>
          <p:nvPr>
            <p:ph type="body" sz="quarter" idx="10" hasCustomPrompt="1"/>
          </p:nvPr>
        </p:nvSpPr>
        <p:spPr>
          <a:xfrm>
            <a:off x="-2" y="3122845"/>
            <a:ext cx="14630400" cy="790478"/>
          </a:xfrm>
          <a:prstGeom prst="rect">
            <a:avLst/>
          </a:prstGeom>
        </p:spPr>
        <p:txBody>
          <a:bodyPr vert="horz"/>
          <a:lstStyle>
            <a:lvl1pPr marL="0" indent="0" algn="ctr">
              <a:buNone/>
              <a:defRPr sz="2880" b="1">
                <a:solidFill>
                  <a:srgbClr val="A91120"/>
                </a:solidFill>
                <a:latin typeface="Arial Narrow"/>
                <a:cs typeface="Arial Narrow"/>
              </a:defRPr>
            </a:lvl1pPr>
          </a:lstStyle>
          <a:p>
            <a:pPr lvl="0"/>
            <a:r>
              <a:rPr lang="en-US" dirty="0"/>
              <a:t>YOUR TITLE HERE</a:t>
            </a:r>
          </a:p>
        </p:txBody>
      </p:sp>
      <p:sp>
        <p:nvSpPr>
          <p:cNvPr id="11" name="Text Placeholder 12"/>
          <p:cNvSpPr>
            <a:spLocks noGrp="1"/>
          </p:cNvSpPr>
          <p:nvPr>
            <p:ph type="body" sz="quarter" idx="11" hasCustomPrompt="1"/>
          </p:nvPr>
        </p:nvSpPr>
        <p:spPr>
          <a:xfrm>
            <a:off x="1125458" y="4534611"/>
            <a:ext cx="5746421" cy="2733707"/>
          </a:xfrm>
          <a:prstGeom prst="rect">
            <a:avLst/>
          </a:prstGeom>
        </p:spPr>
        <p:txBody>
          <a:bodyPr vert="horz"/>
          <a:lstStyle>
            <a:lvl1pPr marL="0" marR="0" indent="0" algn="l" defTabSz="411480" rtl="0" eaLnBrk="1" fontAlgn="auto" latinLnBrk="0" hangingPunct="1">
              <a:lnSpc>
                <a:spcPct val="100000"/>
              </a:lnSpc>
              <a:spcBef>
                <a:spcPct val="20000"/>
              </a:spcBef>
              <a:spcAft>
                <a:spcPts val="0"/>
              </a:spcAft>
              <a:buClrTx/>
              <a:buSzTx/>
              <a:buFont typeface="Arial"/>
              <a:buNone/>
              <a:tabLst/>
              <a:defRPr sz="900" b="0" baseline="0">
                <a:solidFill>
                  <a:schemeClr val="tx1"/>
                </a:solidFill>
                <a:latin typeface="Arial"/>
                <a:cs typeface="Arial"/>
              </a:defRPr>
            </a:lvl1pPr>
          </a:lstStyle>
          <a:p>
            <a:pPr marL="0" marR="0" lvl="0" indent="0" algn="l" defTabSz="411480" rtl="0" eaLnBrk="1" fontAlgn="auto" latinLnBrk="0" hangingPunct="1">
              <a:lnSpc>
                <a:spcPct val="100000"/>
              </a:lnSpc>
              <a:spcBef>
                <a:spcPct val="20000"/>
              </a:spcBef>
              <a:spcAft>
                <a:spcPts val="0"/>
              </a:spcAft>
              <a:buClrTx/>
              <a:buSzTx/>
              <a:buFont typeface="Arial"/>
              <a:buNone/>
              <a:tabLst/>
              <a:defRPr/>
            </a:pPr>
            <a:r>
              <a:rPr lang="en-US" dirty="0"/>
              <a:t>Column 1: Your description here. Your description here.</a:t>
            </a:r>
          </a:p>
        </p:txBody>
      </p:sp>
      <p:sp>
        <p:nvSpPr>
          <p:cNvPr id="12" name="Text Placeholder 12"/>
          <p:cNvSpPr>
            <a:spLocks noGrp="1"/>
          </p:cNvSpPr>
          <p:nvPr>
            <p:ph type="body" sz="quarter" idx="12" hasCustomPrompt="1"/>
          </p:nvPr>
        </p:nvSpPr>
        <p:spPr>
          <a:xfrm>
            <a:off x="7784174" y="4534611"/>
            <a:ext cx="5746421" cy="2733707"/>
          </a:xfrm>
          <a:prstGeom prst="rect">
            <a:avLst/>
          </a:prstGeom>
        </p:spPr>
        <p:txBody>
          <a:bodyPr vert="horz"/>
          <a:lstStyle>
            <a:lvl1pPr marL="0" marR="0" indent="0" algn="l" defTabSz="411480" rtl="0" eaLnBrk="1" fontAlgn="auto" latinLnBrk="0" hangingPunct="1">
              <a:lnSpc>
                <a:spcPct val="100000"/>
              </a:lnSpc>
              <a:spcBef>
                <a:spcPct val="20000"/>
              </a:spcBef>
              <a:spcAft>
                <a:spcPts val="0"/>
              </a:spcAft>
              <a:buClrTx/>
              <a:buSzTx/>
              <a:buFont typeface="Arial"/>
              <a:buNone/>
              <a:tabLst/>
              <a:defRPr sz="900" b="0" baseline="0">
                <a:solidFill>
                  <a:schemeClr val="tx1"/>
                </a:solidFill>
                <a:latin typeface="Arial"/>
                <a:cs typeface="Arial"/>
              </a:defRPr>
            </a:lvl1pPr>
          </a:lstStyle>
          <a:p>
            <a:pPr marL="0" marR="0" lvl="0" indent="0" algn="l" defTabSz="411480" rtl="0" eaLnBrk="1" fontAlgn="auto" latinLnBrk="0" hangingPunct="1">
              <a:lnSpc>
                <a:spcPct val="100000"/>
              </a:lnSpc>
              <a:spcBef>
                <a:spcPct val="20000"/>
              </a:spcBef>
              <a:spcAft>
                <a:spcPts val="0"/>
              </a:spcAft>
              <a:buClrTx/>
              <a:buSzTx/>
              <a:buFont typeface="Arial"/>
              <a:buNone/>
              <a:tabLst/>
              <a:defRPr/>
            </a:pPr>
            <a:r>
              <a:rPr lang="en-US" dirty="0"/>
              <a:t>Column 1: Your description here. Your description here.</a:t>
            </a:r>
          </a:p>
        </p:txBody>
      </p:sp>
      <p:sp>
        <p:nvSpPr>
          <p:cNvPr id="3" name="Picture Placeholder 2"/>
          <p:cNvSpPr>
            <a:spLocks noGrp="1"/>
          </p:cNvSpPr>
          <p:nvPr>
            <p:ph type="pic" sz="quarter" idx="13"/>
          </p:nvPr>
        </p:nvSpPr>
        <p:spPr>
          <a:xfrm>
            <a:off x="0" y="3"/>
            <a:ext cx="14630400" cy="2806708"/>
          </a:xfrm>
          <a:prstGeom prst="rect">
            <a:avLst/>
          </a:prstGeom>
        </p:spPr>
        <p:txBody>
          <a:bodyPr vert="horz"/>
          <a:lstStyle/>
          <a:p>
            <a:endParaRPr lang="en-US"/>
          </a:p>
        </p:txBody>
      </p:sp>
    </p:spTree>
    <p:extLst>
      <p:ext uri="{BB962C8B-B14F-4D97-AF65-F5344CB8AC3E}">
        <p14:creationId xmlns:p14="http://schemas.microsoft.com/office/powerpoint/2010/main" val="2187434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43945" y="1379223"/>
            <a:ext cx="12542520" cy="278130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043945" y="4236724"/>
            <a:ext cx="12542520" cy="9525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60417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632464" y="182881"/>
            <a:ext cx="11867315" cy="844730"/>
          </a:xfrm>
          <a:prstGeom prst="rect">
            <a:avLst/>
          </a:prstGeom>
        </p:spPr>
        <p:txBody>
          <a:bodyPr/>
          <a:lstStyle/>
          <a:p>
            <a:r>
              <a:rPr kumimoji="1" lang="ja-JP" altLang="en-US"/>
              <a:t>マスター タイトルの書式設定</a:t>
            </a:r>
          </a:p>
        </p:txBody>
      </p:sp>
      <p:sp>
        <p:nvSpPr>
          <p:cNvPr id="10" name="日付プレースホルダ 3"/>
          <p:cNvSpPr>
            <a:spLocks noGrp="1"/>
          </p:cNvSpPr>
          <p:nvPr>
            <p:ph type="dt" sz="half" idx="2"/>
          </p:nvPr>
        </p:nvSpPr>
        <p:spPr>
          <a:xfrm>
            <a:off x="8230334" y="7830416"/>
            <a:ext cx="1812826" cy="235357"/>
          </a:xfrm>
          <a:prstGeom prst="rect">
            <a:avLst/>
          </a:prstGeom>
        </p:spPr>
        <p:txBody>
          <a:bodyPr vert="horz" lIns="91440" tIns="45720" rIns="91440" bIns="45720" rtlCol="0" anchor="ctr"/>
          <a:lstStyle>
            <a:lvl1pPr algn="l">
              <a:defRPr sz="997">
                <a:solidFill>
                  <a:srgbClr val="898989"/>
                </a:solidFill>
                <a:latin typeface="+mn-lt"/>
              </a:defRPr>
            </a:lvl1pPr>
          </a:lstStyle>
          <a:p>
            <a:fld id="{7A1A5A74-CF26-4F77-B5EB-1CF984257181}" type="datetime1">
              <a:rPr lang="en-US" altLang="ja-JP" smtClean="0"/>
              <a:pPr/>
              <a:t>4/4/2019</a:t>
            </a:fld>
            <a:endParaRPr lang="en-US" dirty="0"/>
          </a:p>
        </p:txBody>
      </p:sp>
      <p:sp>
        <p:nvSpPr>
          <p:cNvPr id="11" name="フッター プレースホルダ 4"/>
          <p:cNvSpPr>
            <a:spLocks noGrp="1"/>
          </p:cNvSpPr>
          <p:nvPr>
            <p:ph type="ftr" sz="quarter" idx="3"/>
          </p:nvPr>
        </p:nvSpPr>
        <p:spPr>
          <a:xfrm>
            <a:off x="775435" y="7830416"/>
            <a:ext cx="7373619" cy="235357"/>
          </a:xfrm>
          <a:prstGeom prst="rect">
            <a:avLst/>
          </a:prstGeom>
        </p:spPr>
        <p:txBody>
          <a:bodyPr vert="horz" lIns="0" tIns="45720" rIns="0" bIns="45720" rtlCol="0" anchor="ctr"/>
          <a:lstStyle>
            <a:lvl1pPr algn="l">
              <a:defRPr sz="997">
                <a:solidFill>
                  <a:srgbClr val="898989"/>
                </a:solidFill>
                <a:latin typeface="+mn-lt"/>
              </a:defRPr>
            </a:lvl1pPr>
          </a:lstStyle>
          <a:p>
            <a:endParaRPr lang="en-US" dirty="0"/>
          </a:p>
        </p:txBody>
      </p:sp>
      <p:sp>
        <p:nvSpPr>
          <p:cNvPr id="12" name="スライド番号プレースホルダ 5"/>
          <p:cNvSpPr>
            <a:spLocks noGrp="1"/>
          </p:cNvSpPr>
          <p:nvPr>
            <p:ph type="sldNum" sz="quarter" idx="4"/>
          </p:nvPr>
        </p:nvSpPr>
        <p:spPr>
          <a:xfrm>
            <a:off x="41554" y="7830416"/>
            <a:ext cx="707827" cy="235357"/>
          </a:xfrm>
          <a:prstGeom prst="rect">
            <a:avLst/>
          </a:prstGeom>
        </p:spPr>
        <p:txBody>
          <a:bodyPr vert="horz" lIns="0" tIns="45720" rIns="0" bIns="45720" rtlCol="0" anchor="ctr"/>
          <a:lstStyle>
            <a:lvl1pPr algn="r">
              <a:defRPr sz="997">
                <a:solidFill>
                  <a:srgbClr val="898989"/>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06184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631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ext Placeholder 12"/>
          <p:cNvSpPr>
            <a:spLocks noGrp="1"/>
          </p:cNvSpPr>
          <p:nvPr>
            <p:ph type="body" sz="quarter" idx="10"/>
          </p:nvPr>
        </p:nvSpPr>
        <p:spPr>
          <a:xfrm>
            <a:off x="2869057" y="3350365"/>
            <a:ext cx="9097110" cy="1082648"/>
          </a:xfrm>
          <a:prstGeom prst="rect">
            <a:avLst/>
          </a:prstGeom>
          <a:ln w="15875">
            <a:noFill/>
          </a:ln>
        </p:spPr>
        <p:txBody>
          <a:bodyPr vert="horz"/>
          <a:lstStyle>
            <a:lvl1pPr marL="0" indent="0" algn="ctr">
              <a:buNone/>
              <a:defRPr sz="5600" b="1" i="0" baseline="0">
                <a:solidFill>
                  <a:schemeClr val="bg1"/>
                </a:solidFill>
                <a:latin typeface="Arial Black" charset="0"/>
                <a:ea typeface="Arial Black" charset="0"/>
                <a:cs typeface="Arial Black" charset="0"/>
              </a:defRPr>
            </a:lvl1pPr>
          </a:lstStyle>
          <a:p>
            <a:pPr lvl="0"/>
            <a:endParaRPr lang="en-US" dirty="0"/>
          </a:p>
        </p:txBody>
      </p:sp>
    </p:spTree>
    <p:extLst>
      <p:ext uri="{BB962C8B-B14F-4D97-AF65-F5344CB8AC3E}">
        <p14:creationId xmlns:p14="http://schemas.microsoft.com/office/powerpoint/2010/main" val="23044537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3" name="Text Placeholder 12"/>
          <p:cNvSpPr txBox="1">
            <a:spLocks/>
          </p:cNvSpPr>
          <p:nvPr userDrawn="1"/>
        </p:nvSpPr>
        <p:spPr>
          <a:xfrm>
            <a:off x="658368" y="1645920"/>
            <a:ext cx="13313664" cy="2143354"/>
          </a:xfrm>
          <a:prstGeom prst="rect">
            <a:avLst/>
          </a:prstGeom>
        </p:spPr>
        <p:txBody>
          <a:bodyPr vert="horz"/>
          <a:lstStyle>
            <a:lvl1pPr marL="0" indent="0" algn="ctr" defTabSz="342900" rtl="0" eaLnBrk="1" latinLnBrk="0" hangingPunct="1">
              <a:spcBef>
                <a:spcPct val="20000"/>
              </a:spcBef>
              <a:buFont typeface="Arial"/>
              <a:buNone/>
              <a:defRPr sz="3200" b="0" i="0" kern="1200">
                <a:solidFill>
                  <a:schemeClr val="tx1">
                    <a:lumMod val="50000"/>
                    <a:lumOff val="50000"/>
                  </a:schemeClr>
                </a:solidFill>
                <a:latin typeface="Helvetica Light" charset="0"/>
                <a:ea typeface="Helvetica Light" charset="0"/>
                <a:cs typeface="Helvetica Light" charset="0"/>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spcBef>
                <a:spcPts val="0"/>
              </a:spcBef>
            </a:pPr>
            <a:endParaRPr lang="en-US" sz="6000" dirty="0">
              <a:solidFill>
                <a:srgbClr val="CC1F20"/>
              </a:solidFill>
            </a:endParaRPr>
          </a:p>
        </p:txBody>
      </p:sp>
      <p:sp>
        <p:nvSpPr>
          <p:cNvPr id="5" name="Title 1">
            <a:extLst>
              <a:ext uri="{FF2B5EF4-FFF2-40B4-BE49-F238E27FC236}">
                <a16:creationId xmlns:a16="http://schemas.microsoft.com/office/drawing/2014/main" id="{B0A97E19-DB1C-49ED-B858-87ACF5C343A0}"/>
              </a:ext>
            </a:extLst>
          </p:cNvPr>
          <p:cNvSpPr txBox="1">
            <a:spLocks/>
          </p:cNvSpPr>
          <p:nvPr userDrawn="1"/>
        </p:nvSpPr>
        <p:spPr>
          <a:xfrm>
            <a:off x="0" y="1"/>
            <a:ext cx="14630400" cy="918174"/>
          </a:xfrm>
          <a:prstGeom prst="rect">
            <a:avLst/>
          </a:prstGeom>
        </p:spPr>
        <p:txBody>
          <a:bodyPr anchor="ctr"/>
          <a:lstStyle>
            <a:lvl1pPr algn="l" defTabSz="914400" rtl="0" eaLnBrk="1" latinLnBrk="0" hangingPunct="1">
              <a:lnSpc>
                <a:spcPct val="90000"/>
              </a:lnSpc>
              <a:spcBef>
                <a:spcPct val="0"/>
              </a:spcBef>
              <a:buNone/>
              <a:defRPr lang="en-US" sz="4000" b="0" i="0" kern="1200">
                <a:solidFill>
                  <a:srgbClr val="C00000"/>
                </a:solidFill>
                <a:latin typeface="Helvetica Light" charset="0"/>
                <a:ea typeface="Helvetica Light" charset="0"/>
                <a:cs typeface="Helvetica Light" charset="0"/>
              </a:defRPr>
            </a:lvl1pPr>
          </a:lstStyle>
          <a:p>
            <a:pPr algn="ctr"/>
            <a:r>
              <a:rPr lang="en-US" sz="4800" dirty="0"/>
              <a:t>Click to add title</a:t>
            </a:r>
          </a:p>
        </p:txBody>
      </p:sp>
    </p:spTree>
    <p:extLst>
      <p:ext uri="{BB962C8B-B14F-4D97-AF65-F5344CB8AC3E}">
        <p14:creationId xmlns:p14="http://schemas.microsoft.com/office/powerpoint/2010/main" val="17483349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0D3CD-BA0C-4DF1-BD56-1C6652CC5A6D}"/>
              </a:ext>
            </a:extLst>
          </p:cNvPr>
          <p:cNvSpPr txBox="1">
            <a:spLocks/>
          </p:cNvSpPr>
          <p:nvPr userDrawn="1"/>
        </p:nvSpPr>
        <p:spPr>
          <a:xfrm>
            <a:off x="0" y="1"/>
            <a:ext cx="14630400" cy="918174"/>
          </a:xfrm>
          <a:prstGeom prst="rect">
            <a:avLst/>
          </a:prstGeom>
        </p:spPr>
        <p:txBody>
          <a:bodyPr anchor="ctr"/>
          <a:lstStyle>
            <a:lvl1pPr algn="l" defTabSz="914400" rtl="0" eaLnBrk="1" latinLnBrk="0" hangingPunct="1">
              <a:lnSpc>
                <a:spcPct val="90000"/>
              </a:lnSpc>
              <a:spcBef>
                <a:spcPct val="0"/>
              </a:spcBef>
              <a:buNone/>
              <a:defRPr lang="en-US" sz="4000" b="0" i="0" kern="1200">
                <a:solidFill>
                  <a:srgbClr val="C00000"/>
                </a:solidFill>
                <a:latin typeface="Helvetica Light" charset="0"/>
                <a:ea typeface="Helvetica Light" charset="0"/>
                <a:cs typeface="Helvetica Light" charset="0"/>
              </a:defRPr>
            </a:lvl1pPr>
          </a:lstStyle>
          <a:p>
            <a:pPr algn="ctr"/>
            <a:r>
              <a:rPr lang="en-US" sz="4800" dirty="0"/>
              <a:t>Click to add title</a:t>
            </a:r>
          </a:p>
        </p:txBody>
      </p:sp>
    </p:spTree>
    <p:extLst>
      <p:ext uri="{BB962C8B-B14F-4D97-AF65-F5344CB8AC3E}">
        <p14:creationId xmlns:p14="http://schemas.microsoft.com/office/powerpoint/2010/main" val="27390147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12"/>
          <p:cNvSpPr>
            <a:spLocks noGrp="1"/>
          </p:cNvSpPr>
          <p:nvPr>
            <p:ph type="body" sz="quarter" idx="15"/>
          </p:nvPr>
        </p:nvSpPr>
        <p:spPr>
          <a:xfrm>
            <a:off x="1034977" y="1996194"/>
            <a:ext cx="12560449" cy="4485629"/>
          </a:xfrm>
          <a:prstGeom prst="rect">
            <a:avLst/>
          </a:prstGeom>
        </p:spPr>
        <p:txBody>
          <a:bodyPr vert="horz"/>
          <a:lstStyle>
            <a:lvl1pPr marL="0" indent="0" algn="l">
              <a:buNone/>
              <a:defRPr sz="1760" b="0" baseline="0">
                <a:solidFill>
                  <a:schemeClr val="tx1">
                    <a:lumMod val="50000"/>
                    <a:lumOff val="50000"/>
                  </a:schemeClr>
                </a:solidFill>
                <a:latin typeface="Arial"/>
                <a:cs typeface="Arial"/>
              </a:defRPr>
            </a:lvl1pPr>
          </a:lstStyle>
          <a:p>
            <a:pPr>
              <a:lnSpc>
                <a:spcPct val="100000"/>
              </a:lnSpc>
            </a:pPr>
            <a:endParaRPr lang="en-US" sz="1760" dirty="0">
              <a:solidFill>
                <a:schemeClr val="tx1">
                  <a:lumMod val="65000"/>
                  <a:lumOff val="35000"/>
                </a:schemeClr>
              </a:solidFill>
              <a:latin typeface="Helvetica Light" charset="0"/>
              <a:ea typeface="Helvetica Light" charset="0"/>
              <a:cs typeface="Helvetica Light" charset="0"/>
            </a:endParaRPr>
          </a:p>
        </p:txBody>
      </p:sp>
      <p:sp>
        <p:nvSpPr>
          <p:cNvPr id="4" name="Title 1">
            <a:extLst>
              <a:ext uri="{FF2B5EF4-FFF2-40B4-BE49-F238E27FC236}">
                <a16:creationId xmlns:a16="http://schemas.microsoft.com/office/drawing/2014/main" id="{3E61B237-F57A-41EB-B518-A8FB8C38284F}"/>
              </a:ext>
            </a:extLst>
          </p:cNvPr>
          <p:cNvSpPr txBox="1">
            <a:spLocks/>
          </p:cNvSpPr>
          <p:nvPr userDrawn="1"/>
        </p:nvSpPr>
        <p:spPr>
          <a:xfrm>
            <a:off x="0" y="1"/>
            <a:ext cx="14630400" cy="918174"/>
          </a:xfrm>
          <a:prstGeom prst="rect">
            <a:avLst/>
          </a:prstGeom>
        </p:spPr>
        <p:txBody>
          <a:bodyPr anchor="ctr"/>
          <a:lstStyle>
            <a:lvl1pPr algn="l" defTabSz="914400" rtl="0" eaLnBrk="1" latinLnBrk="0" hangingPunct="1">
              <a:lnSpc>
                <a:spcPct val="90000"/>
              </a:lnSpc>
              <a:spcBef>
                <a:spcPct val="0"/>
              </a:spcBef>
              <a:buNone/>
              <a:defRPr lang="en-US" sz="4000" b="0" i="0" kern="1200">
                <a:solidFill>
                  <a:srgbClr val="C00000"/>
                </a:solidFill>
                <a:latin typeface="Helvetica Light" charset="0"/>
                <a:ea typeface="Helvetica Light" charset="0"/>
                <a:cs typeface="Helvetica Light" charset="0"/>
              </a:defRPr>
            </a:lvl1pPr>
          </a:lstStyle>
          <a:p>
            <a:pPr algn="ctr"/>
            <a:r>
              <a:rPr lang="en-US" sz="4800" dirty="0"/>
              <a:t>Click to add title</a:t>
            </a:r>
          </a:p>
        </p:txBody>
      </p:sp>
    </p:spTree>
    <p:extLst>
      <p:ext uri="{BB962C8B-B14F-4D97-AF65-F5344CB8AC3E}">
        <p14:creationId xmlns:p14="http://schemas.microsoft.com/office/powerpoint/2010/main" val="820233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One Column Sli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05840" y="1620520"/>
            <a:ext cx="12618720" cy="3229919"/>
          </a:xfrm>
          <a:prstGeom prst="rect">
            <a:avLst/>
          </a:prstGeom>
        </p:spPr>
        <p:txBody>
          <a:bodyPr/>
          <a:lstStyle>
            <a:lvl1pPr marL="0" indent="0">
              <a:buNone/>
              <a:defRPr sz="1760" b="0" i="0">
                <a:solidFill>
                  <a:schemeClr val="tx1">
                    <a:lumMod val="65000"/>
                    <a:lumOff val="35000"/>
                  </a:schemeClr>
                </a:solidFill>
                <a:latin typeface="Helvetica Light" charset="0"/>
                <a:ea typeface="Helvetica Light" charset="0"/>
                <a:cs typeface="Helvetica Light" charset="0"/>
              </a:defRPr>
            </a:lvl1pPr>
            <a:lvl2pPr marL="274313" indent="-274313">
              <a:buFont typeface="Arial" charset="0"/>
              <a:buChar char="•"/>
              <a:defRPr sz="1760" b="0" i="0">
                <a:solidFill>
                  <a:schemeClr val="tx1">
                    <a:lumMod val="65000"/>
                    <a:lumOff val="35000"/>
                  </a:schemeClr>
                </a:solidFill>
                <a:latin typeface="Helvetica Light" charset="0"/>
                <a:ea typeface="Helvetica Light" charset="0"/>
                <a:cs typeface="Helvetica Light" charset="0"/>
              </a:defRPr>
            </a:lvl2pPr>
            <a:lvl3pPr marL="585202" indent="-292601">
              <a:buFont typeface=".AppleSystemUIFont" charset="-120"/>
              <a:buChar char="–"/>
              <a:defRPr sz="1600" b="0" i="0">
                <a:solidFill>
                  <a:schemeClr val="tx1">
                    <a:lumMod val="65000"/>
                    <a:lumOff val="35000"/>
                  </a:schemeClr>
                </a:solidFill>
                <a:latin typeface="Helvetica Light" charset="0"/>
                <a:ea typeface="Helvetica Light" charset="0"/>
                <a:cs typeface="Helvetica Light" charset="0"/>
              </a:defRPr>
            </a:lvl3pPr>
            <a:lvl4pPr marL="877802" indent="-292601">
              <a:buFont typeface="Arial" charset="0"/>
              <a:buChar char="•"/>
              <a:defRPr sz="1440" b="0" i="0">
                <a:solidFill>
                  <a:schemeClr val="tx1">
                    <a:lumMod val="65000"/>
                    <a:lumOff val="35000"/>
                  </a:schemeClr>
                </a:solidFill>
                <a:latin typeface="Helvetica Light" charset="0"/>
                <a:ea typeface="Helvetica Light" charset="0"/>
                <a:cs typeface="Helvetica Light" charset="0"/>
              </a:defRPr>
            </a:lvl4pPr>
            <a:lvl5pPr marL="1170403" indent="-292601">
              <a:defRPr sz="144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77AD3E3E-E361-4FD2-9A37-F78D994A1934}"/>
              </a:ext>
            </a:extLst>
          </p:cNvPr>
          <p:cNvSpPr txBox="1">
            <a:spLocks/>
          </p:cNvSpPr>
          <p:nvPr userDrawn="1"/>
        </p:nvSpPr>
        <p:spPr>
          <a:xfrm>
            <a:off x="0" y="1"/>
            <a:ext cx="14630400" cy="918174"/>
          </a:xfrm>
          <a:prstGeom prst="rect">
            <a:avLst/>
          </a:prstGeom>
        </p:spPr>
        <p:txBody>
          <a:bodyPr anchor="ctr"/>
          <a:lstStyle>
            <a:lvl1pPr algn="l" defTabSz="914400" rtl="0" eaLnBrk="1" latinLnBrk="0" hangingPunct="1">
              <a:lnSpc>
                <a:spcPct val="90000"/>
              </a:lnSpc>
              <a:spcBef>
                <a:spcPct val="0"/>
              </a:spcBef>
              <a:buNone/>
              <a:defRPr lang="en-US" sz="4000" b="0" i="0" kern="1200">
                <a:solidFill>
                  <a:srgbClr val="C00000"/>
                </a:solidFill>
                <a:latin typeface="Helvetica Light" charset="0"/>
                <a:ea typeface="Helvetica Light" charset="0"/>
                <a:cs typeface="Helvetica Light" charset="0"/>
              </a:defRPr>
            </a:lvl1pPr>
          </a:lstStyle>
          <a:p>
            <a:pPr algn="ctr"/>
            <a:r>
              <a:rPr lang="en-US" sz="4800" dirty="0"/>
              <a:t>Click to add title</a:t>
            </a:r>
          </a:p>
        </p:txBody>
      </p:sp>
    </p:spTree>
    <p:extLst>
      <p:ext uri="{BB962C8B-B14F-4D97-AF65-F5344CB8AC3E}">
        <p14:creationId xmlns:p14="http://schemas.microsoft.com/office/powerpoint/2010/main" val="20861908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B8AD22-162D-4E34-9B1D-520CD3EFE67A}"/>
              </a:ext>
            </a:extLst>
          </p:cNvPr>
          <p:cNvSpPr txBox="1">
            <a:spLocks/>
          </p:cNvSpPr>
          <p:nvPr userDrawn="1"/>
        </p:nvSpPr>
        <p:spPr>
          <a:xfrm>
            <a:off x="0" y="1"/>
            <a:ext cx="14630400" cy="918174"/>
          </a:xfrm>
          <a:prstGeom prst="rect">
            <a:avLst/>
          </a:prstGeom>
        </p:spPr>
        <p:txBody>
          <a:bodyPr anchor="ctr"/>
          <a:lstStyle>
            <a:lvl1pPr algn="l" defTabSz="914400" rtl="0" eaLnBrk="1" latinLnBrk="0" hangingPunct="1">
              <a:lnSpc>
                <a:spcPct val="90000"/>
              </a:lnSpc>
              <a:spcBef>
                <a:spcPct val="0"/>
              </a:spcBef>
              <a:buNone/>
              <a:defRPr lang="en-US" sz="4000" b="0" i="0" kern="1200">
                <a:solidFill>
                  <a:srgbClr val="C00000"/>
                </a:solidFill>
                <a:latin typeface="Helvetica Light" charset="0"/>
                <a:ea typeface="Helvetica Light" charset="0"/>
                <a:cs typeface="Helvetica Light" charset="0"/>
              </a:defRPr>
            </a:lvl1pPr>
          </a:lstStyle>
          <a:p>
            <a:pPr algn="ctr"/>
            <a:r>
              <a:rPr lang="en-US" sz="4800" dirty="0"/>
              <a:t>Click to add title</a:t>
            </a:r>
          </a:p>
        </p:txBody>
      </p:sp>
    </p:spTree>
    <p:extLst>
      <p:ext uri="{BB962C8B-B14F-4D97-AF65-F5344CB8AC3E}">
        <p14:creationId xmlns:p14="http://schemas.microsoft.com/office/powerpoint/2010/main" val="922232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4/4/2019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4/4/2019</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1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0.emf"/><Relationship Id="rId5" Type="http://schemas.openxmlformats.org/officeDocument/2006/relationships/slideLayout" Target="../slideLayouts/slideLayout29.xml"/><Relationship Id="rId10"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theme" Target="../theme/theme3.xml"/><Relationship Id="rId1" Type="http://schemas.openxmlformats.org/officeDocument/2006/relationships/slideLayout" Target="../slideLayouts/slideLayout34.xml"/><Relationship Id="rId4" Type="http://schemas.openxmlformats.org/officeDocument/2006/relationships/image" Target="../media/image1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3.pn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4.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4/4/2019</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7627620"/>
            <a:ext cx="14630400" cy="601980"/>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1480"/>
            <a:endParaRPr lang="en-US" sz="1620">
              <a:solidFill>
                <a:prstClr val="white"/>
              </a:solidFill>
            </a:endParaRPr>
          </a:p>
        </p:txBody>
      </p:sp>
      <p:pic>
        <p:nvPicPr>
          <p:cNvPr id="20" name="Picture 19"/>
          <p:cNvPicPr>
            <a:picLocks noChangeAspect="1"/>
          </p:cNvPicPr>
          <p:nvPr userDrawn="1"/>
        </p:nvPicPr>
        <p:blipFill>
          <a:blip r:embed="rId11"/>
          <a:stretch>
            <a:fillRect/>
          </a:stretch>
        </p:blipFill>
        <p:spPr>
          <a:xfrm>
            <a:off x="3921760" y="3261518"/>
            <a:ext cx="6766560" cy="1615440"/>
          </a:xfrm>
          <a:prstGeom prst="rect">
            <a:avLst/>
          </a:prstGeom>
        </p:spPr>
      </p:pic>
      <p:sp>
        <p:nvSpPr>
          <p:cNvPr id="2" name="TextBox 1"/>
          <p:cNvSpPr txBox="1"/>
          <p:nvPr userDrawn="1"/>
        </p:nvSpPr>
        <p:spPr>
          <a:xfrm>
            <a:off x="13476850" y="7723455"/>
            <a:ext cx="1041010" cy="313932"/>
          </a:xfrm>
          <a:prstGeom prst="rect">
            <a:avLst/>
          </a:prstGeom>
          <a:noFill/>
        </p:spPr>
        <p:txBody>
          <a:bodyPr wrap="square" rtlCol="0">
            <a:spAutoFit/>
          </a:bodyPr>
          <a:lstStyle/>
          <a:p>
            <a:pPr algn="r" defTabSz="411480"/>
            <a:fld id="{0A52FF5E-384C-654F-BC85-B661B40A616C}" type="slidenum">
              <a:rPr lang="en-US" sz="1440">
                <a:solidFill>
                  <a:prstClr val="black"/>
                </a:solidFill>
              </a:rPr>
              <a:pPr algn="r" defTabSz="411480"/>
              <a:t>‹#›</a:t>
            </a:fld>
            <a:endParaRPr lang="en-US" sz="1440" dirty="0">
              <a:solidFill>
                <a:prstClr val="black"/>
              </a:solidFill>
            </a:endParaRPr>
          </a:p>
        </p:txBody>
      </p:sp>
      <p:pic>
        <p:nvPicPr>
          <p:cNvPr id="8" name="Picture 7" descr="2015-Logo3.png"/>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265723" y="7723453"/>
            <a:ext cx="5720861" cy="413422"/>
          </a:xfrm>
          <a:prstGeom prst="rect">
            <a:avLst/>
          </a:prstGeom>
        </p:spPr>
      </p:pic>
      <p:sp>
        <p:nvSpPr>
          <p:cNvPr id="3" name="TextBox 2">
            <a:hlinkClick r:id="" action="ppaction://noaction"/>
          </p:cNvPr>
          <p:cNvSpPr txBox="1"/>
          <p:nvPr userDrawn="1"/>
        </p:nvSpPr>
        <p:spPr>
          <a:xfrm>
            <a:off x="13150998" y="7928025"/>
            <a:ext cx="1366862" cy="313932"/>
          </a:xfrm>
          <a:prstGeom prst="rect">
            <a:avLst/>
          </a:prstGeom>
          <a:noFill/>
        </p:spPr>
        <p:txBody>
          <a:bodyPr wrap="square" rtlCol="0">
            <a:spAutoFit/>
          </a:bodyPr>
          <a:lstStyle/>
          <a:p>
            <a:pPr algn="r"/>
            <a:r>
              <a:rPr lang="en-US" sz="1440" i="1" dirty="0">
                <a:latin typeface="Helvetica Light"/>
              </a:rPr>
              <a:t>&lt;&lt; </a:t>
            </a:r>
            <a:r>
              <a:rPr lang="en-US" sz="960" i="1" dirty="0">
                <a:latin typeface="Helvetica Light"/>
              </a:rPr>
              <a:t>Agenda</a:t>
            </a:r>
            <a:endParaRPr lang="en-US" sz="1440" i="1" dirty="0">
              <a:latin typeface="Helvetica Light"/>
            </a:endParaRPr>
          </a:p>
        </p:txBody>
      </p:sp>
    </p:spTree>
    <p:extLst>
      <p:ext uri="{BB962C8B-B14F-4D97-AF65-F5344CB8AC3E}">
        <p14:creationId xmlns:p14="http://schemas.microsoft.com/office/powerpoint/2010/main" val="224592448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Lst>
  <p:hf hdr="0" ftr="0" dt="0"/>
  <p:txStyles>
    <p:titleStyle>
      <a:lvl1pPr algn="ctr" defTabSz="411480" rtl="0" eaLnBrk="1" latinLnBrk="0" hangingPunct="1">
        <a:spcBef>
          <a:spcPct val="0"/>
        </a:spcBef>
        <a:buNone/>
        <a:defRPr sz="3960" kern="1200">
          <a:solidFill>
            <a:schemeClr val="tx1"/>
          </a:solidFill>
          <a:latin typeface="+mj-lt"/>
          <a:ea typeface="+mj-ea"/>
          <a:cs typeface="+mj-cs"/>
        </a:defRPr>
      </a:lvl1pPr>
    </p:titleStyle>
    <p:bodyStyle>
      <a:lvl1pPr marL="308610" indent="-308610" algn="l" defTabSz="411480" rtl="0" eaLnBrk="1" latinLnBrk="0" hangingPunct="1">
        <a:spcBef>
          <a:spcPct val="20000"/>
        </a:spcBef>
        <a:buFont typeface="Arial"/>
        <a:buChar char="•"/>
        <a:defRPr sz="2880" kern="1200">
          <a:solidFill>
            <a:schemeClr val="tx1"/>
          </a:solidFill>
          <a:latin typeface="+mn-lt"/>
          <a:ea typeface="+mn-ea"/>
          <a:cs typeface="+mn-cs"/>
        </a:defRPr>
      </a:lvl1pPr>
      <a:lvl2pPr marL="668656" indent="-257176" algn="l" defTabSz="411480" rtl="0" eaLnBrk="1" latinLnBrk="0" hangingPunct="1">
        <a:spcBef>
          <a:spcPct val="20000"/>
        </a:spcBef>
        <a:buFont typeface="Arial"/>
        <a:buChar char="–"/>
        <a:defRPr sz="2520" kern="1200">
          <a:solidFill>
            <a:schemeClr val="tx1"/>
          </a:solidFill>
          <a:latin typeface="+mn-lt"/>
          <a:ea typeface="+mn-ea"/>
          <a:cs typeface="+mn-cs"/>
        </a:defRPr>
      </a:lvl2pPr>
      <a:lvl3pPr marL="1028700" indent="-205740" algn="l" defTabSz="411480" rtl="0" eaLnBrk="1" latinLnBrk="0" hangingPunct="1">
        <a:spcBef>
          <a:spcPct val="20000"/>
        </a:spcBef>
        <a:buFont typeface="Arial"/>
        <a:buChar char="•"/>
        <a:defRPr sz="2160" kern="1200">
          <a:solidFill>
            <a:schemeClr val="tx1"/>
          </a:solidFill>
          <a:latin typeface="+mn-lt"/>
          <a:ea typeface="+mn-ea"/>
          <a:cs typeface="+mn-cs"/>
        </a:defRPr>
      </a:lvl3pPr>
      <a:lvl4pPr marL="1440180" indent="-205740" algn="l" defTabSz="411480" rtl="0" eaLnBrk="1" latinLnBrk="0" hangingPunct="1">
        <a:spcBef>
          <a:spcPct val="20000"/>
        </a:spcBef>
        <a:buFont typeface="Arial"/>
        <a:buChar char="–"/>
        <a:defRPr sz="1800" kern="1200">
          <a:solidFill>
            <a:schemeClr val="tx1"/>
          </a:solidFill>
          <a:latin typeface="+mn-lt"/>
          <a:ea typeface="+mn-ea"/>
          <a:cs typeface="+mn-cs"/>
        </a:defRPr>
      </a:lvl4pPr>
      <a:lvl5pPr marL="1851660" indent="-205740" algn="l" defTabSz="411480" rtl="0" eaLnBrk="1" latinLnBrk="0" hangingPunct="1">
        <a:spcBef>
          <a:spcPct val="20000"/>
        </a:spcBef>
        <a:buFont typeface="Arial"/>
        <a:buChar char="»"/>
        <a:defRPr sz="1800" kern="1200">
          <a:solidFill>
            <a:schemeClr val="tx1"/>
          </a:solidFill>
          <a:latin typeface="+mn-lt"/>
          <a:ea typeface="+mn-ea"/>
          <a:cs typeface="+mn-cs"/>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7627620"/>
            <a:ext cx="14630400" cy="601981"/>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8627"/>
            <a:endParaRPr lang="en-US" sz="2160" dirty="0">
              <a:solidFill>
                <a:prstClr val="white"/>
              </a:soli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21760" y="3261518"/>
            <a:ext cx="6766560" cy="1615440"/>
          </a:xfrm>
          <a:prstGeom prst="rect">
            <a:avLst/>
          </a:prstGeom>
        </p:spPr>
      </p:pic>
      <p:sp>
        <p:nvSpPr>
          <p:cNvPr id="2" name="TextBox 1"/>
          <p:cNvSpPr txBox="1"/>
          <p:nvPr userDrawn="1"/>
        </p:nvSpPr>
        <p:spPr>
          <a:xfrm>
            <a:off x="13662640" y="7780783"/>
            <a:ext cx="2820107" cy="276999"/>
          </a:xfrm>
          <a:prstGeom prst="rect">
            <a:avLst/>
          </a:prstGeom>
          <a:noFill/>
        </p:spPr>
        <p:txBody>
          <a:bodyPr wrap="square" rtlCol="0">
            <a:spAutoFit/>
          </a:bodyPr>
          <a:lstStyle/>
          <a:p>
            <a:pPr defTabSz="548627"/>
            <a:fld id="{0A52FF5E-384C-654F-BC85-B661B40A616C}" type="slidenum">
              <a:rPr lang="en-US" sz="1200">
                <a:solidFill>
                  <a:prstClr val="black"/>
                </a:solidFill>
              </a:rPr>
              <a:pPr defTabSz="548627"/>
              <a:t>‹#›</a:t>
            </a:fld>
            <a:endParaRPr lang="en-US" sz="1200" dirty="0">
              <a:solidFill>
                <a:prstClr val="black"/>
              </a:solidFill>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25925" y="7696878"/>
            <a:ext cx="4048916" cy="496820"/>
          </a:xfrm>
          <a:prstGeom prst="rect">
            <a:avLst/>
          </a:prstGeom>
        </p:spPr>
      </p:pic>
    </p:spTree>
    <p:extLst>
      <p:ext uri="{BB962C8B-B14F-4D97-AF65-F5344CB8AC3E}">
        <p14:creationId xmlns:p14="http://schemas.microsoft.com/office/powerpoint/2010/main" val="646363976"/>
      </p:ext>
    </p:extLst>
  </p:cSld>
  <p:clrMap bg1="lt1" tx1="dk1" bg2="lt2" tx2="dk2" accent1="accent1" accent2="accent2" accent3="accent3" accent4="accent4" accent5="accent5" accent6="accent6" hlink="hlink" folHlink="folHlink"/>
  <p:sldLayoutIdLst>
    <p:sldLayoutId id="2147483752" r:id="rId1"/>
  </p:sldLayoutIdLst>
  <p:hf hdr="0" ftr="0" dt="0"/>
  <p:txStyles>
    <p:titleStyle>
      <a:lvl1pPr algn="ctr" defTabSz="548627" rtl="0" eaLnBrk="1" latinLnBrk="0" hangingPunct="1">
        <a:spcBef>
          <a:spcPct val="0"/>
        </a:spcBef>
        <a:buNone/>
        <a:defRPr sz="5280" kern="1200">
          <a:solidFill>
            <a:schemeClr val="tx1"/>
          </a:solidFill>
          <a:latin typeface="+mj-lt"/>
          <a:ea typeface="+mj-ea"/>
          <a:cs typeface="+mj-cs"/>
        </a:defRPr>
      </a:lvl1pPr>
    </p:titleStyle>
    <p:bodyStyle>
      <a:lvl1pPr marL="411469" indent="-411469" algn="l" defTabSz="548627" rtl="0" eaLnBrk="1" latinLnBrk="0" hangingPunct="1">
        <a:spcBef>
          <a:spcPct val="20000"/>
        </a:spcBef>
        <a:buFont typeface="Arial"/>
        <a:buChar char="•"/>
        <a:defRPr sz="3840" kern="1200">
          <a:solidFill>
            <a:schemeClr val="tx1"/>
          </a:solidFill>
          <a:latin typeface="+mn-lt"/>
          <a:ea typeface="+mn-ea"/>
          <a:cs typeface="+mn-cs"/>
        </a:defRPr>
      </a:lvl1pPr>
      <a:lvl2pPr marL="891518" indent="-342893" algn="l" defTabSz="548627" rtl="0" eaLnBrk="1" latinLnBrk="0" hangingPunct="1">
        <a:spcBef>
          <a:spcPct val="20000"/>
        </a:spcBef>
        <a:buFont typeface="Arial"/>
        <a:buChar char="–"/>
        <a:defRPr sz="3360" kern="1200">
          <a:solidFill>
            <a:schemeClr val="tx1"/>
          </a:solidFill>
          <a:latin typeface="+mn-lt"/>
          <a:ea typeface="+mn-ea"/>
          <a:cs typeface="+mn-cs"/>
        </a:defRPr>
      </a:lvl2pPr>
      <a:lvl3pPr marL="1371565" indent="-274313" algn="l" defTabSz="548627" rtl="0" eaLnBrk="1" latinLnBrk="0" hangingPunct="1">
        <a:spcBef>
          <a:spcPct val="20000"/>
        </a:spcBef>
        <a:buFont typeface="Arial"/>
        <a:buChar char="•"/>
        <a:defRPr sz="2880" kern="1200">
          <a:solidFill>
            <a:schemeClr val="tx1"/>
          </a:solidFill>
          <a:latin typeface="+mn-lt"/>
          <a:ea typeface="+mn-ea"/>
          <a:cs typeface="+mn-cs"/>
        </a:defRPr>
      </a:lvl3pPr>
      <a:lvl4pPr marL="1920192" indent="-274313" algn="l" defTabSz="548627" rtl="0" eaLnBrk="1" latinLnBrk="0" hangingPunct="1">
        <a:spcBef>
          <a:spcPct val="20000"/>
        </a:spcBef>
        <a:buFont typeface="Arial"/>
        <a:buChar char="–"/>
        <a:defRPr sz="2400" kern="1200">
          <a:solidFill>
            <a:schemeClr val="tx1"/>
          </a:solidFill>
          <a:latin typeface="+mn-lt"/>
          <a:ea typeface="+mn-ea"/>
          <a:cs typeface="+mn-cs"/>
        </a:defRPr>
      </a:lvl4pPr>
      <a:lvl5pPr marL="2468819" indent="-274313" algn="l" defTabSz="548627" rtl="0" eaLnBrk="1" latinLnBrk="0" hangingPunct="1">
        <a:spcBef>
          <a:spcPct val="20000"/>
        </a:spcBef>
        <a:buFont typeface="Arial"/>
        <a:buChar char="»"/>
        <a:defRPr sz="2400" kern="1200">
          <a:solidFill>
            <a:schemeClr val="tx1"/>
          </a:solidFill>
          <a:latin typeface="+mn-lt"/>
          <a:ea typeface="+mn-ea"/>
          <a:cs typeface="+mn-cs"/>
        </a:defRPr>
      </a:lvl5pPr>
      <a:lvl6pPr marL="3017444" indent="-274313" algn="l" defTabSz="548627"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7"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7" rtl="0" eaLnBrk="1" latinLnBrk="0" hangingPunct="1">
        <a:spcBef>
          <a:spcPct val="20000"/>
        </a:spcBef>
        <a:buFont typeface="Arial"/>
        <a:buChar char="•"/>
        <a:defRPr sz="2400" kern="1200">
          <a:solidFill>
            <a:schemeClr val="tx1"/>
          </a:solidFill>
          <a:latin typeface="+mn-lt"/>
          <a:ea typeface="+mn-ea"/>
          <a:cs typeface="+mn-cs"/>
        </a:defRPr>
      </a:lvl8pPr>
      <a:lvl9pPr marL="4663324" indent="-274313" algn="l" defTabSz="548627"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27" rtl="0" eaLnBrk="1" latinLnBrk="0" hangingPunct="1">
        <a:defRPr sz="2160" kern="1200">
          <a:solidFill>
            <a:schemeClr val="tx1"/>
          </a:solidFill>
          <a:latin typeface="+mn-lt"/>
          <a:ea typeface="+mn-ea"/>
          <a:cs typeface="+mn-cs"/>
        </a:defRPr>
      </a:lvl1pPr>
      <a:lvl2pPr marL="548627" algn="l" defTabSz="548627" rtl="0" eaLnBrk="1" latinLnBrk="0" hangingPunct="1">
        <a:defRPr sz="2160" kern="1200">
          <a:solidFill>
            <a:schemeClr val="tx1"/>
          </a:solidFill>
          <a:latin typeface="+mn-lt"/>
          <a:ea typeface="+mn-ea"/>
          <a:cs typeface="+mn-cs"/>
        </a:defRPr>
      </a:lvl2pPr>
      <a:lvl3pPr marL="1097252" algn="l" defTabSz="548627" rtl="0" eaLnBrk="1" latinLnBrk="0" hangingPunct="1">
        <a:defRPr sz="2160" kern="1200">
          <a:solidFill>
            <a:schemeClr val="tx1"/>
          </a:solidFill>
          <a:latin typeface="+mn-lt"/>
          <a:ea typeface="+mn-ea"/>
          <a:cs typeface="+mn-cs"/>
        </a:defRPr>
      </a:lvl3pPr>
      <a:lvl4pPr marL="1645879" algn="l" defTabSz="548627" rtl="0" eaLnBrk="1" latinLnBrk="0" hangingPunct="1">
        <a:defRPr sz="2160" kern="1200">
          <a:solidFill>
            <a:schemeClr val="tx1"/>
          </a:solidFill>
          <a:latin typeface="+mn-lt"/>
          <a:ea typeface="+mn-ea"/>
          <a:cs typeface="+mn-cs"/>
        </a:defRPr>
      </a:lvl4pPr>
      <a:lvl5pPr marL="2194505" algn="l" defTabSz="548627" rtl="0" eaLnBrk="1" latinLnBrk="0" hangingPunct="1">
        <a:defRPr sz="2160" kern="1200">
          <a:solidFill>
            <a:schemeClr val="tx1"/>
          </a:solidFill>
          <a:latin typeface="+mn-lt"/>
          <a:ea typeface="+mn-ea"/>
          <a:cs typeface="+mn-cs"/>
        </a:defRPr>
      </a:lvl5pPr>
      <a:lvl6pPr marL="2743132" algn="l" defTabSz="548627" rtl="0" eaLnBrk="1" latinLnBrk="0" hangingPunct="1">
        <a:defRPr sz="2160" kern="1200">
          <a:solidFill>
            <a:schemeClr val="tx1"/>
          </a:solidFill>
          <a:latin typeface="+mn-lt"/>
          <a:ea typeface="+mn-ea"/>
          <a:cs typeface="+mn-cs"/>
        </a:defRPr>
      </a:lvl6pPr>
      <a:lvl7pPr marL="3291757" algn="l" defTabSz="548627" rtl="0" eaLnBrk="1" latinLnBrk="0" hangingPunct="1">
        <a:defRPr sz="2160" kern="1200">
          <a:solidFill>
            <a:schemeClr val="tx1"/>
          </a:solidFill>
          <a:latin typeface="+mn-lt"/>
          <a:ea typeface="+mn-ea"/>
          <a:cs typeface="+mn-cs"/>
        </a:defRPr>
      </a:lvl7pPr>
      <a:lvl8pPr marL="3840384" algn="l" defTabSz="548627" rtl="0" eaLnBrk="1" latinLnBrk="0" hangingPunct="1">
        <a:defRPr sz="2160" kern="1200">
          <a:solidFill>
            <a:schemeClr val="tx1"/>
          </a:solidFill>
          <a:latin typeface="+mn-lt"/>
          <a:ea typeface="+mn-ea"/>
          <a:cs typeface="+mn-cs"/>
        </a:defRPr>
      </a:lvl8pPr>
      <a:lvl9pPr marL="4389011" algn="l" defTabSz="548627"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26DFD9-350D-4BEA-8848-9A07D56D8032}"/>
              </a:ext>
            </a:extLst>
          </p:cNvPr>
          <p:cNvSpPr/>
          <p:nvPr userDrawn="1"/>
        </p:nvSpPr>
        <p:spPr>
          <a:xfrm>
            <a:off x="0" y="7627620"/>
            <a:ext cx="14630400" cy="601981"/>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8627"/>
            <a:endParaRPr lang="en-US" sz="2160" dirty="0">
              <a:solidFill>
                <a:prstClr val="white"/>
              </a:solidFill>
            </a:endParaRPr>
          </a:p>
        </p:txBody>
      </p:sp>
      <p:pic>
        <p:nvPicPr>
          <p:cNvPr id="8" name="Picture 7">
            <a:extLst>
              <a:ext uri="{FF2B5EF4-FFF2-40B4-BE49-F238E27FC236}">
                <a16:creationId xmlns:a16="http://schemas.microsoft.com/office/drawing/2014/main" id="{E0156E7C-043F-4C81-9DB5-CF8EABDEB772}"/>
              </a:ext>
            </a:extLst>
          </p:cNvPr>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25925" y="7696878"/>
            <a:ext cx="4048916" cy="496820"/>
          </a:xfrm>
          <a:prstGeom prst="rect">
            <a:avLst/>
          </a:prstGeom>
        </p:spPr>
      </p:pic>
      <p:cxnSp>
        <p:nvCxnSpPr>
          <p:cNvPr id="9" name="Straight Connector 8">
            <a:extLst>
              <a:ext uri="{FF2B5EF4-FFF2-40B4-BE49-F238E27FC236}">
                <a16:creationId xmlns:a16="http://schemas.microsoft.com/office/drawing/2014/main" id="{DAE94406-CE23-4C97-9E57-3E169B40B878}"/>
              </a:ext>
            </a:extLst>
          </p:cNvPr>
          <p:cNvCxnSpPr>
            <a:cxnSpLocks/>
          </p:cNvCxnSpPr>
          <p:nvPr userDrawn="1"/>
        </p:nvCxnSpPr>
        <p:spPr>
          <a:xfrm>
            <a:off x="160020" y="1031084"/>
            <a:ext cx="14330930" cy="0"/>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4196763670"/>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3" Type="http://schemas.openxmlformats.org/officeDocument/2006/relationships/image" Target="../media/image22.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image" Target="../media/image23.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ffirmastudios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21353" y="1628150"/>
            <a:ext cx="3061315" cy="782003"/>
          </a:xfrm>
          <a:prstGeom prst="rect">
            <a:avLst/>
          </a:prstGeom>
        </p:spPr>
      </p:pic>
      <p:sp>
        <p:nvSpPr>
          <p:cNvPr id="39" name="Title 38">
            <a:extLst>
              <a:ext uri="{FF2B5EF4-FFF2-40B4-BE49-F238E27FC236}">
                <a16:creationId xmlns:a16="http://schemas.microsoft.com/office/drawing/2014/main" id="{89DA4AB6-306B-43F2-87ED-D0C6C5F4A53A}"/>
              </a:ext>
            </a:extLst>
          </p:cNvPr>
          <p:cNvSpPr>
            <a:spLocks noGrp="1"/>
          </p:cNvSpPr>
          <p:nvPr>
            <p:ph type="ctrTitle"/>
          </p:nvPr>
        </p:nvSpPr>
        <p:spPr>
          <a:xfrm>
            <a:off x="607671" y="3880788"/>
            <a:ext cx="13716000" cy="1015303"/>
          </a:xfrm>
        </p:spPr>
        <p:txBody>
          <a:bodyPr/>
          <a:lstStyle/>
          <a:p>
            <a:pPr algn="ctr"/>
            <a:r>
              <a:rPr lang="en-US" sz="6600" dirty="0"/>
              <a:t>CRM &amp; Analytics</a:t>
            </a:r>
            <a:br>
              <a:rPr lang="en-US" sz="6600" dirty="0"/>
            </a:br>
            <a:r>
              <a:rPr lang="en-US" sz="4000" dirty="0"/>
              <a:t>Consulting | Development | Managed Services</a:t>
            </a:r>
            <a:endParaRPr lang="en-US" sz="6600" dirty="0"/>
          </a:p>
        </p:txBody>
      </p:sp>
      <p:cxnSp>
        <p:nvCxnSpPr>
          <p:cNvPr id="44" name="Straight Connector 43">
            <a:extLst>
              <a:ext uri="{FF2B5EF4-FFF2-40B4-BE49-F238E27FC236}">
                <a16:creationId xmlns:a16="http://schemas.microsoft.com/office/drawing/2014/main" id="{9FE40D04-EE98-4998-81B3-D5210A6D2C85}"/>
              </a:ext>
            </a:extLst>
          </p:cNvPr>
          <p:cNvCxnSpPr/>
          <p:nvPr/>
        </p:nvCxnSpPr>
        <p:spPr>
          <a:xfrm>
            <a:off x="7547875" y="1393857"/>
            <a:ext cx="0" cy="12337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0E738E0-6AEC-4227-9E60-4F284EAAF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083" y="1628150"/>
            <a:ext cx="3073308" cy="793767"/>
          </a:xfrm>
          <a:prstGeom prst="rect">
            <a:avLst/>
          </a:prstGeom>
        </p:spPr>
      </p:pic>
    </p:spTree>
    <p:extLst>
      <p:ext uri="{BB962C8B-B14F-4D97-AF65-F5344CB8AC3E}">
        <p14:creationId xmlns:p14="http://schemas.microsoft.com/office/powerpoint/2010/main" val="3672879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Microsoft – XBOX Customer Support Dynamics 365</a:t>
            </a:r>
          </a:p>
        </p:txBody>
      </p:sp>
      <p:sp>
        <p:nvSpPr>
          <p:cNvPr id="9" name="TextBox 8">
            <a:extLst>
              <a:ext uri="{FF2B5EF4-FFF2-40B4-BE49-F238E27FC236}">
                <a16:creationId xmlns:a16="http://schemas.microsoft.com/office/drawing/2014/main" id="{977E7440-243D-4314-97FF-1FC3D4DEC54E}"/>
              </a:ext>
            </a:extLst>
          </p:cNvPr>
          <p:cNvSpPr txBox="1"/>
          <p:nvPr/>
        </p:nvSpPr>
        <p:spPr>
          <a:xfrm>
            <a:off x="532413" y="1460860"/>
            <a:ext cx="9671460" cy="1955728"/>
          </a:xfrm>
          <a:prstGeom prst="rect">
            <a:avLst/>
          </a:prstGeom>
          <a:noFill/>
        </p:spPr>
        <p:txBody>
          <a:bodyPr wrap="square" rtlCol="0">
            <a:spAutoFit/>
          </a:bodyPr>
          <a:lstStyle/>
          <a:p>
            <a:pPr lvl="0"/>
            <a:r>
              <a:rPr lang="en-US" sz="3200" b="1" dirty="0">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endParaRPr lang="en-US" sz="3200" dirty="0">
              <a:latin typeface="Segoe UI" panose="020B0502040204020203" pitchFamily="34" charset="0"/>
              <a:cs typeface="Segoe UI" panose="020B0502040204020203" pitchFamily="34" charset="0"/>
            </a:endParaRPr>
          </a:p>
          <a:p>
            <a:pPr>
              <a:lnSpc>
                <a:spcPct val="120000"/>
              </a:lnSpc>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Microsoft’s Xbox Customer Support team came to Affirma for help improving their customer service and case escalation processes. They had many siloed systems in place for triaging and escalating support cases placed by end users of Xbox. This resulted in fragmented communications, and almost no process automation or reporting. </a:t>
            </a:r>
          </a:p>
        </p:txBody>
      </p:sp>
      <p:sp>
        <p:nvSpPr>
          <p:cNvPr id="13" name="TextBox 12">
            <a:extLst>
              <a:ext uri="{FF2B5EF4-FFF2-40B4-BE49-F238E27FC236}">
                <a16:creationId xmlns:a16="http://schemas.microsoft.com/office/drawing/2014/main" id="{5CC9D2C9-1394-4E6F-906A-05A8C185F0A2}"/>
              </a:ext>
            </a:extLst>
          </p:cNvPr>
          <p:cNvSpPr txBox="1"/>
          <p:nvPr/>
        </p:nvSpPr>
        <p:spPr>
          <a:xfrm>
            <a:off x="529935" y="3625340"/>
            <a:ext cx="10045532" cy="4430765"/>
          </a:xfrm>
          <a:prstGeom prst="rect">
            <a:avLst/>
          </a:prstGeom>
          <a:noFill/>
        </p:spPr>
        <p:txBody>
          <a:bodyPr wrap="square" rtlCol="0">
            <a:spAutoFit/>
          </a:bodyPr>
          <a:lstStyle/>
          <a:p>
            <a:pPr lvl="0"/>
            <a:r>
              <a:rPr lang="en-US" sz="3200" b="1" dirty="0">
                <a:solidFill>
                  <a:srgbClr val="0096A9"/>
                </a:solidFill>
                <a:latin typeface="Segoe UI" panose="020B0502040204020203" pitchFamily="34" charset="0"/>
                <a:cs typeface="Segoe UI" panose="020B0502040204020203" pitchFamily="34" charset="0"/>
              </a:rPr>
              <a:t>What We Did</a:t>
            </a:r>
            <a:endParaRPr lang="en-US" sz="3200" dirty="0">
              <a:latin typeface="Segoe UI" panose="020B0502040204020203" pitchFamily="34" charset="0"/>
              <a:cs typeface="Segoe UI" panose="020B0502040204020203" pitchFamily="34" charset="0"/>
            </a:endParaRPr>
          </a:p>
          <a:p>
            <a:pPr marL="342900" indent="-342900">
              <a:lnSpc>
                <a:spcPct val="120000"/>
              </a:lnSpc>
              <a:buFont typeface="Arial" panose="020B0604020202020204" pitchFamily="34" charset="0"/>
              <a:buChar char="•"/>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gathered requirements and recommended significant process improvements. </a:t>
            </a:r>
          </a:p>
          <a:p>
            <a:pPr marL="342900" indent="-342900">
              <a:lnSpc>
                <a:spcPct val="120000"/>
              </a:lnSpc>
              <a:buFont typeface="Arial" panose="020B0604020202020204" pitchFamily="34" charset="0"/>
              <a:buChar char="•"/>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Our team then designed a solution on Dynamics 365 to support the entire lifecycle of support cases. This included intake, triage, communication, resolution and reporting. </a:t>
            </a:r>
          </a:p>
          <a:p>
            <a:pPr marL="342900" indent="-342900">
              <a:lnSpc>
                <a:spcPct val="120000"/>
              </a:lnSpc>
              <a:buFont typeface="Arial" panose="020B0604020202020204" pitchFamily="34" charset="0"/>
              <a:buChar char="•"/>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Dynamics 365 was integrated with another Customer Support platform at Microsoft which is built on Azure Dev Ops (ADO).</a:t>
            </a:r>
          </a:p>
          <a:p>
            <a:pPr marL="342900" indent="-342900">
              <a:lnSpc>
                <a:spcPct val="120000"/>
              </a:lnSpc>
              <a:buFont typeface="Arial" panose="020B0604020202020204" pitchFamily="34" charset="0"/>
              <a:buChar char="•"/>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performed extensive quality assurance on the Dynamics 365 solution across functionality and user roles. This included test planning, full QA, bug fixing, UAT, production testing, and ongoing support post-deployment for minor iterations. </a:t>
            </a:r>
            <a:endParaRPr lang="en-US" sz="2100" dirty="0">
              <a:latin typeface="Segoe UI" panose="020B0502040204020203" pitchFamily="34" charset="0"/>
              <a:cs typeface="Segoe UI" panose="020B0502040204020203" pitchFamily="34" charset="0"/>
            </a:endParaRPr>
          </a:p>
          <a:p>
            <a:pPr marL="342900" indent="-342900">
              <a:lnSpc>
                <a:spcPct val="120000"/>
              </a:lnSpc>
              <a:buFont typeface="Arial" panose="020B0604020202020204" pitchFamily="34" charset="0"/>
              <a:buChar char="•"/>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continues to engage with the XBOX to enhance functionality and reporting as needed. </a:t>
            </a:r>
            <a:endParaRPr lang="en-US" sz="1900"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a:p>
            <a:pPr marL="285750" indent="-285750">
              <a:lnSpc>
                <a:spcPct val="114000"/>
              </a:lnSpc>
              <a:buFont typeface="Arial" panose="020B0604020202020204" pitchFamily="34" charset="0"/>
              <a:buChar char="•"/>
            </a:pPr>
            <a:endParaRPr lang="en-US" sz="2100" dirty="0">
              <a:latin typeface="Segoe UI" panose="020B0502040204020203" pitchFamily="34" charset="0"/>
              <a:cs typeface="Segoe UI" panose="020B0502040204020203" pitchFamily="34" charset="0"/>
            </a:endParaRPr>
          </a:p>
        </p:txBody>
      </p:sp>
      <p:pic>
        <p:nvPicPr>
          <p:cNvPr id="7" name="Picture 4" descr="Image result for microsoft">
            <a:extLst>
              <a:ext uri="{FF2B5EF4-FFF2-40B4-BE49-F238E27FC236}">
                <a16:creationId xmlns:a16="http://schemas.microsoft.com/office/drawing/2014/main" id="{8E5E37F5-1ABA-4D41-BBFF-DB8C675B68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62" t="10487" r="6836" b="24717"/>
          <a:stretch/>
        </p:blipFill>
        <p:spPr bwMode="auto">
          <a:xfrm>
            <a:off x="10852024" y="2449115"/>
            <a:ext cx="3435476" cy="26536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B4B9C29-E96D-4BCA-87E8-EEBE3CEFCC1A}"/>
              </a:ext>
            </a:extLst>
          </p:cNvPr>
          <p:cNvPicPr>
            <a:picLocks noChangeAspect="1"/>
          </p:cNvPicPr>
          <p:nvPr/>
        </p:nvPicPr>
        <p:blipFill>
          <a:blip r:embed="rId4"/>
          <a:stretch>
            <a:fillRect/>
          </a:stretch>
        </p:blipFill>
        <p:spPr>
          <a:xfrm>
            <a:off x="11046976" y="5372804"/>
            <a:ext cx="3053489" cy="935838"/>
          </a:xfrm>
          <a:prstGeom prst="rect">
            <a:avLst/>
          </a:prstGeom>
        </p:spPr>
      </p:pic>
    </p:spTree>
    <p:extLst>
      <p:ext uri="{BB962C8B-B14F-4D97-AF65-F5344CB8AC3E}">
        <p14:creationId xmlns:p14="http://schemas.microsoft.com/office/powerpoint/2010/main" val="295779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Image result for chempoint">
            <a:extLst>
              <a:ext uri="{FF2B5EF4-FFF2-40B4-BE49-F238E27FC236}">
                <a16:creationId xmlns:a16="http://schemas.microsoft.com/office/drawing/2014/main" id="{146E8C18-6CA4-419C-A218-5E64DA357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8534" y="1953105"/>
            <a:ext cx="4332605" cy="8018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ChemPoint – CRM Redesign &amp; Sales Analytics</a:t>
            </a:r>
          </a:p>
        </p:txBody>
      </p:sp>
      <p:sp>
        <p:nvSpPr>
          <p:cNvPr id="8" name="Rectangle 7">
            <a:extLst>
              <a:ext uri="{FF2B5EF4-FFF2-40B4-BE49-F238E27FC236}">
                <a16:creationId xmlns:a16="http://schemas.microsoft.com/office/drawing/2014/main" id="{FBE508DA-8460-4788-8000-47A2BE6DA870}"/>
              </a:ext>
            </a:extLst>
          </p:cNvPr>
          <p:cNvSpPr/>
          <p:nvPr/>
        </p:nvSpPr>
        <p:spPr>
          <a:xfrm>
            <a:off x="381925" y="1451001"/>
            <a:ext cx="8776222" cy="1883529"/>
          </a:xfrm>
          <a:prstGeom prst="rect">
            <a:avLst/>
          </a:prstGeom>
        </p:spPr>
        <p:txBody>
          <a:bodyPr wrap="square">
            <a:spAutoFit/>
          </a:bodyPr>
          <a:lstStyle/>
          <a:p>
            <a:pPr lvl="0">
              <a:lnSpc>
                <a:spcPct val="100000"/>
              </a:lnSpc>
            </a:pPr>
            <a:r>
              <a:rPr lang="en-US" sz="3200" b="1" dirty="0">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endParaRPr lang="en-US" sz="2000" dirty="0">
              <a:solidFill>
                <a:prstClr val="black"/>
              </a:solidFill>
              <a:latin typeface="Segoe UI" panose="020B0502040204020203" pitchFamily="34" charset="0"/>
              <a:cs typeface="Segoe UI" panose="020B0502040204020203" pitchFamily="34" charset="0"/>
            </a:endParaRPr>
          </a:p>
          <a:p>
            <a:pPr>
              <a:lnSpc>
                <a:spcPct val="120000"/>
              </a:lnSpc>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ChemPoint is a chemical sales, marketing and distribution company. They came to Affirma looking for support in redesigning their business processes for CRM across sales, pipeline management, and quoting. ChemPoint had goals to drastically improve sales management, forecasting, and user experience.</a:t>
            </a:r>
            <a:endParaRPr lang="en-US" sz="1800" dirty="0"/>
          </a:p>
        </p:txBody>
      </p:sp>
      <p:sp>
        <p:nvSpPr>
          <p:cNvPr id="10" name="TextBox 9">
            <a:extLst>
              <a:ext uri="{FF2B5EF4-FFF2-40B4-BE49-F238E27FC236}">
                <a16:creationId xmlns:a16="http://schemas.microsoft.com/office/drawing/2014/main" id="{7D2F2B66-DDE5-4864-A22D-CB25B97C1045}"/>
              </a:ext>
            </a:extLst>
          </p:cNvPr>
          <p:cNvSpPr txBox="1"/>
          <p:nvPr/>
        </p:nvSpPr>
        <p:spPr>
          <a:xfrm>
            <a:off x="457200" y="3523807"/>
            <a:ext cx="8356363" cy="4339650"/>
          </a:xfrm>
          <a:prstGeom prst="rect">
            <a:avLst/>
          </a:prstGeom>
          <a:noFill/>
        </p:spPr>
        <p:txBody>
          <a:bodyPr wrap="square" rtlCol="0">
            <a:spAutoFit/>
          </a:bodyPr>
          <a:lstStyle/>
          <a:p>
            <a:pPr lvl="0"/>
            <a:r>
              <a:rPr lang="en-US" sz="3200" b="1" dirty="0">
                <a:solidFill>
                  <a:srgbClr val="0096A9"/>
                </a:solidFill>
                <a:latin typeface="Segoe UI" panose="020B0502040204020203" pitchFamily="34" charset="0"/>
                <a:ea typeface="Calibri" panose="020F0502020204030204" pitchFamily="34" charset="0"/>
                <a:cs typeface="Segoe UI" panose="020B0502040204020203" pitchFamily="34" charset="0"/>
              </a:rPr>
              <a:t>What We Did</a:t>
            </a:r>
            <a:endParaRPr lang="en-US" sz="2000" dirty="0">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produced comprehensive recommendations to standardize core sales processes, improve sales management, and streamline their forecasting and reporting processes with Dynamics CRM and Power BI. </a:t>
            </a:r>
          </a:p>
          <a:p>
            <a:pPr marL="285750" indent="-285750">
              <a:buFont typeface="Arial" panose="020B0604020202020204" pitchFamily="34" charset="0"/>
              <a:buChar char="•"/>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worked with ChemPoint to implement these recommendations by reconfiguring Dynamics, and creating a series of Power BI dashboards to drive pipeline management and forecasting. Sales management used these reporting tools to measure lead to opportunity conversion, opportunity movement from stage to stage, win ratios, and stale data. </a:t>
            </a:r>
          </a:p>
          <a:p>
            <a:pPr marL="285750" indent="-285750">
              <a:buFont typeface="Arial" panose="020B0604020202020204" pitchFamily="34" charset="0"/>
              <a:buChar char="•"/>
            </a:pPr>
            <a:endPar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endParaRPr>
          </a:p>
          <a:p>
            <a:pPr marL="285750" indent="-285750">
              <a:buFont typeface="Arial" panose="020B0604020202020204" pitchFamily="34" charset="0"/>
              <a:buChar char="•"/>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ChemPoint has rolled out Affirma’s recommended business processes and technical modifications to their Dynamics and Power BI solutions. They’ve experienced more streamlined communications, increased user adoption, and operational efficiency.</a:t>
            </a:r>
            <a:endParaRPr lang="en-US" sz="1800" dirty="0">
              <a:solidFill>
                <a:prstClr val="black"/>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85D78090-BCB9-4A87-A482-2D178FE5B5BA}"/>
              </a:ext>
            </a:extLst>
          </p:cNvPr>
          <p:cNvGrpSpPr>
            <a:grpSpLocks noChangeAspect="1"/>
          </p:cNvGrpSpPr>
          <p:nvPr/>
        </p:nvGrpSpPr>
        <p:grpSpPr>
          <a:xfrm>
            <a:off x="9029881" y="3061063"/>
            <a:ext cx="5369638" cy="4827181"/>
            <a:chOff x="3918387" y="1847924"/>
            <a:chExt cx="9606228" cy="8635778"/>
          </a:xfrm>
        </p:grpSpPr>
        <p:pic>
          <p:nvPicPr>
            <p:cNvPr id="18" name="Picture 17" descr="quintiles_imac.png">
              <a:extLst>
                <a:ext uri="{FF2B5EF4-FFF2-40B4-BE49-F238E27FC236}">
                  <a16:creationId xmlns:a16="http://schemas.microsoft.com/office/drawing/2014/main" id="{AB64787D-E657-4152-A13B-A01F038EE48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6062" r="16115"/>
            <a:stretch/>
          </p:blipFill>
          <p:spPr>
            <a:xfrm>
              <a:off x="3918387" y="1847924"/>
              <a:ext cx="9606228" cy="8635778"/>
            </a:xfrm>
            <a:prstGeom prst="rect">
              <a:avLst/>
            </a:prstGeom>
          </p:spPr>
        </p:pic>
        <p:pic>
          <p:nvPicPr>
            <p:cNvPr id="5" name="Picture 4">
              <a:extLst>
                <a:ext uri="{FF2B5EF4-FFF2-40B4-BE49-F238E27FC236}">
                  <a16:creationId xmlns:a16="http://schemas.microsoft.com/office/drawing/2014/main" id="{CF87EB92-68FD-4E2D-A68D-111A11F68ED8}"/>
                </a:ext>
              </a:extLst>
            </p:cNvPr>
            <p:cNvPicPr>
              <a:picLocks noChangeAspect="1"/>
            </p:cNvPicPr>
            <p:nvPr/>
          </p:nvPicPr>
          <p:blipFill rotWithShape="1">
            <a:blip r:embed="rId5"/>
            <a:srcRect b="20054"/>
            <a:stretch/>
          </p:blipFill>
          <p:spPr>
            <a:xfrm>
              <a:off x="4534844" y="2675768"/>
              <a:ext cx="8430159" cy="5208637"/>
            </a:xfrm>
            <a:prstGeom prst="rect">
              <a:avLst/>
            </a:prstGeom>
            <a:ln>
              <a:solidFill>
                <a:schemeClr val="tx1"/>
              </a:solidFill>
            </a:ln>
          </p:spPr>
        </p:pic>
      </p:grpSp>
    </p:spTree>
    <p:extLst>
      <p:ext uri="{BB962C8B-B14F-4D97-AF65-F5344CB8AC3E}">
        <p14:creationId xmlns:p14="http://schemas.microsoft.com/office/powerpoint/2010/main" val="113051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953A16-3B19-4CEB-AA7C-9C2B251FD59B}"/>
              </a:ext>
            </a:extLst>
          </p:cNvPr>
          <p:cNvGrpSpPr>
            <a:grpSpLocks noChangeAspect="1"/>
          </p:cNvGrpSpPr>
          <p:nvPr/>
        </p:nvGrpSpPr>
        <p:grpSpPr>
          <a:xfrm>
            <a:off x="298926" y="1165070"/>
            <a:ext cx="7778078" cy="6399011"/>
            <a:chOff x="6452650" y="1364306"/>
            <a:chExt cx="7778078" cy="6399011"/>
          </a:xfrm>
        </p:grpSpPr>
        <p:pic>
          <p:nvPicPr>
            <p:cNvPr id="12" name="Picture 11" descr="quintiles_imac.png">
              <a:extLst>
                <a:ext uri="{FF2B5EF4-FFF2-40B4-BE49-F238E27FC236}">
                  <a16:creationId xmlns:a16="http://schemas.microsoft.com/office/drawing/2014/main" id="{DE919D40-B249-4AF1-9B39-3CD1503231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6452650" y="1364306"/>
              <a:ext cx="7778078" cy="6399011"/>
            </a:xfrm>
            <a:prstGeom prst="rect">
              <a:avLst/>
            </a:prstGeom>
          </p:spPr>
        </p:pic>
        <p:pic>
          <p:nvPicPr>
            <p:cNvPr id="3" name="Picture 2">
              <a:extLst>
                <a:ext uri="{FF2B5EF4-FFF2-40B4-BE49-F238E27FC236}">
                  <a16:creationId xmlns:a16="http://schemas.microsoft.com/office/drawing/2014/main" id="{3C7431C7-11D0-4655-BFB2-4A0DE0008040}"/>
                </a:ext>
              </a:extLst>
            </p:cNvPr>
            <p:cNvPicPr>
              <a:picLocks noChangeAspect="1"/>
            </p:cNvPicPr>
            <p:nvPr/>
          </p:nvPicPr>
          <p:blipFill rotWithShape="1">
            <a:blip r:embed="rId4"/>
            <a:srcRect t="314" r="202" b="577"/>
            <a:stretch/>
          </p:blipFill>
          <p:spPr>
            <a:xfrm>
              <a:off x="6949607" y="1964496"/>
              <a:ext cx="6825911" cy="3861597"/>
            </a:xfrm>
            <a:prstGeom prst="rect">
              <a:avLst/>
            </a:prstGeom>
            <a:ln>
              <a:solidFill>
                <a:schemeClr val="tx1"/>
              </a:solidFill>
            </a:ln>
          </p:spPr>
        </p:pic>
      </p:grpSp>
      <p:grpSp>
        <p:nvGrpSpPr>
          <p:cNvPr id="15" name="Group 14">
            <a:extLst>
              <a:ext uri="{FF2B5EF4-FFF2-40B4-BE49-F238E27FC236}">
                <a16:creationId xmlns:a16="http://schemas.microsoft.com/office/drawing/2014/main" id="{F7D31E5B-096C-4584-8C9D-D72ED8EFE38A}"/>
              </a:ext>
            </a:extLst>
          </p:cNvPr>
          <p:cNvGrpSpPr>
            <a:grpSpLocks noChangeAspect="1"/>
          </p:cNvGrpSpPr>
          <p:nvPr/>
        </p:nvGrpSpPr>
        <p:grpSpPr>
          <a:xfrm>
            <a:off x="3263401" y="3167270"/>
            <a:ext cx="11068074" cy="8913466"/>
            <a:chOff x="6452650" y="1364307"/>
            <a:chExt cx="7778078" cy="6263930"/>
          </a:xfrm>
        </p:grpSpPr>
        <p:pic>
          <p:nvPicPr>
            <p:cNvPr id="16" name="Picture 15" descr="quintiles_imac.png">
              <a:extLst>
                <a:ext uri="{FF2B5EF4-FFF2-40B4-BE49-F238E27FC236}">
                  <a16:creationId xmlns:a16="http://schemas.microsoft.com/office/drawing/2014/main" id="{3BDC6992-0E97-48E5-A7FF-4A9B6838705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b="2110"/>
            <a:stretch/>
          </p:blipFill>
          <p:spPr>
            <a:xfrm>
              <a:off x="6452650" y="1364307"/>
              <a:ext cx="7778078" cy="6263930"/>
            </a:xfrm>
            <a:prstGeom prst="rect">
              <a:avLst/>
            </a:prstGeom>
          </p:spPr>
        </p:pic>
        <p:pic>
          <p:nvPicPr>
            <p:cNvPr id="17" name="Picture 16">
              <a:extLst>
                <a:ext uri="{FF2B5EF4-FFF2-40B4-BE49-F238E27FC236}">
                  <a16:creationId xmlns:a16="http://schemas.microsoft.com/office/drawing/2014/main" id="{458FFC41-E301-4E71-B0A0-B3D3861A8E5F}"/>
                </a:ext>
              </a:extLst>
            </p:cNvPr>
            <p:cNvPicPr>
              <a:picLocks noChangeAspect="1"/>
            </p:cNvPicPr>
            <p:nvPr/>
          </p:nvPicPr>
          <p:blipFill>
            <a:blip r:embed="rId5"/>
            <a:stretch>
              <a:fillRect/>
            </a:stretch>
          </p:blipFill>
          <p:spPr>
            <a:xfrm>
              <a:off x="6940426" y="1962173"/>
              <a:ext cx="6840238" cy="3845935"/>
            </a:xfrm>
            <a:prstGeom prst="rect">
              <a:avLst/>
            </a:prstGeom>
            <a:ln>
              <a:solidFill>
                <a:schemeClr val="tx1"/>
              </a:solidFill>
            </a:ln>
          </p:spPr>
        </p:pic>
      </p:grpSp>
      <p:sp>
        <p:nvSpPr>
          <p:cNvPr id="21" name="Title 1">
            <a:extLst>
              <a:ext uri="{FF2B5EF4-FFF2-40B4-BE49-F238E27FC236}">
                <a16:creationId xmlns:a16="http://schemas.microsoft.com/office/drawing/2014/main" id="{BF69FBA4-5A37-438A-A4C1-49F5680EB955}"/>
              </a:ext>
            </a:extLst>
          </p:cNvPr>
          <p:cNvSpPr>
            <a:spLocks noGrp="1"/>
          </p:cNvSpPr>
          <p:nvPr>
            <p:ph type="title"/>
          </p:nvPr>
        </p:nvSpPr>
        <p:spPr>
          <a:xfrm>
            <a:off x="457200" y="274320"/>
            <a:ext cx="13716000" cy="640080"/>
          </a:xfrm>
        </p:spPr>
        <p:txBody>
          <a:bodyPr/>
          <a:lstStyle/>
          <a:p>
            <a:r>
              <a:rPr lang="en-US" dirty="0"/>
              <a:t>ChemPoint – Process Improvement &amp; Sales Analytics</a:t>
            </a:r>
          </a:p>
        </p:txBody>
      </p:sp>
    </p:spTree>
    <p:extLst>
      <p:ext uri="{BB962C8B-B14F-4D97-AF65-F5344CB8AC3E}">
        <p14:creationId xmlns:p14="http://schemas.microsoft.com/office/powerpoint/2010/main" val="235731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64C3EC-322D-492C-97E4-80861DAAB6B7}"/>
              </a:ext>
            </a:extLst>
          </p:cNvPr>
          <p:cNvSpPr/>
          <p:nvPr/>
        </p:nvSpPr>
        <p:spPr>
          <a:xfrm>
            <a:off x="12738899" y="7597358"/>
            <a:ext cx="1149530" cy="357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Microsoft – Gaming Compliance Reporting</a:t>
            </a:r>
          </a:p>
        </p:txBody>
      </p:sp>
      <p:grpSp>
        <p:nvGrpSpPr>
          <p:cNvPr id="3" name="Group 2">
            <a:extLst>
              <a:ext uri="{FF2B5EF4-FFF2-40B4-BE49-F238E27FC236}">
                <a16:creationId xmlns:a16="http://schemas.microsoft.com/office/drawing/2014/main" id="{ABCE1653-871C-45D5-995C-2612091C9728}"/>
              </a:ext>
            </a:extLst>
          </p:cNvPr>
          <p:cNvGrpSpPr>
            <a:grpSpLocks noChangeAspect="1"/>
          </p:cNvGrpSpPr>
          <p:nvPr/>
        </p:nvGrpSpPr>
        <p:grpSpPr>
          <a:xfrm>
            <a:off x="7397124" y="1713847"/>
            <a:ext cx="6776076" cy="5784684"/>
            <a:chOff x="4958106" y="894199"/>
            <a:chExt cx="6852894" cy="5850263"/>
          </a:xfrm>
        </p:grpSpPr>
        <p:pic>
          <p:nvPicPr>
            <p:cNvPr id="6" name="Picture 5" descr="quintiles_imac.png">
              <a:extLst>
                <a:ext uri="{FF2B5EF4-FFF2-40B4-BE49-F238E27FC236}">
                  <a16:creationId xmlns:a16="http://schemas.microsoft.com/office/drawing/2014/main" id="{F8C65120-3222-4471-8B77-BADFF06F8B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4958106" y="894199"/>
              <a:ext cx="6852894" cy="5850263"/>
            </a:xfrm>
            <a:prstGeom prst="rect">
              <a:avLst/>
            </a:prstGeom>
          </p:spPr>
        </p:pic>
        <p:pic>
          <p:nvPicPr>
            <p:cNvPr id="4" name="Picture 3">
              <a:extLst>
                <a:ext uri="{FF2B5EF4-FFF2-40B4-BE49-F238E27FC236}">
                  <a16:creationId xmlns:a16="http://schemas.microsoft.com/office/drawing/2014/main" id="{4BE3E22D-2D2D-4700-8BD5-5788C2556C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77" r="401"/>
            <a:stretch/>
          </p:blipFill>
          <p:spPr>
            <a:xfrm>
              <a:off x="5388078" y="1444186"/>
              <a:ext cx="6041922" cy="3534213"/>
            </a:xfrm>
            <a:prstGeom prst="rect">
              <a:avLst/>
            </a:prstGeom>
            <a:ln>
              <a:solidFill>
                <a:schemeClr val="tx1"/>
              </a:solidFill>
            </a:ln>
          </p:spPr>
        </p:pic>
      </p:grpSp>
      <p:sp>
        <p:nvSpPr>
          <p:cNvPr id="7" name="TextBox 6">
            <a:extLst>
              <a:ext uri="{FF2B5EF4-FFF2-40B4-BE49-F238E27FC236}">
                <a16:creationId xmlns:a16="http://schemas.microsoft.com/office/drawing/2014/main" id="{D5C9D180-FF14-41FD-BC53-49E9B382D588}"/>
              </a:ext>
            </a:extLst>
          </p:cNvPr>
          <p:cNvSpPr txBox="1"/>
          <p:nvPr/>
        </p:nvSpPr>
        <p:spPr>
          <a:xfrm>
            <a:off x="457199" y="1450128"/>
            <a:ext cx="6563195" cy="7212552"/>
          </a:xfrm>
          <a:prstGeom prst="rect">
            <a:avLst/>
          </a:prstGeom>
          <a:noFill/>
        </p:spPr>
        <p:txBody>
          <a:bodyPr wrap="square" rtlCol="0">
            <a:spAutoFit/>
          </a:bodyPr>
          <a:lstStyle/>
          <a:p>
            <a:pPr lvl="0"/>
            <a:r>
              <a:rPr lang="en-US" sz="3840" b="1" dirty="0">
                <a:solidFill>
                  <a:srgbClr val="0096A9"/>
                </a:solidFill>
                <a:latin typeface="Segoe UI" panose="020B0502040204020203" pitchFamily="34" charset="0"/>
                <a:cs typeface="Segoe UI" panose="020B0502040204020203" pitchFamily="34" charset="0"/>
              </a:rPr>
              <a:t>What We Did</a:t>
            </a:r>
            <a:endParaRPr lang="en-US" sz="3840" dirty="0">
              <a:latin typeface="Segoe UI" panose="020B0502040204020203" pitchFamily="34" charset="0"/>
              <a:cs typeface="Segoe UI" panose="020B0502040204020203" pitchFamily="34" charset="0"/>
            </a:endParaRPr>
          </a:p>
          <a:p>
            <a:pPr marL="411480" indent="-411480">
              <a:lnSpc>
                <a:spcPct val="120000"/>
              </a:lnSpc>
              <a:spcBef>
                <a:spcPts val="600"/>
              </a:spcBef>
              <a:buFont typeface="Arial" panose="020B0604020202020204" pitchFamily="34" charset="0"/>
              <a:buChar char="•"/>
            </a:pPr>
            <a:r>
              <a:rPr lang="en-US" sz="1920" dirty="0">
                <a:solidFill>
                  <a:srgbClr val="2B2B2B"/>
                </a:solidFill>
                <a:latin typeface="Segoe UI" panose="020B0502040204020203" pitchFamily="34" charset="0"/>
                <a:ea typeface="MS Mincho" panose="02020609040205080304" pitchFamily="49" charset="-128"/>
                <a:cs typeface="Segoe UI" panose="020B0502040204020203" pitchFamily="34" charset="0"/>
              </a:rPr>
              <a:t>The Gaming Compliance program at Microsoft reached out to Affirma support in developing comprehensive reporting and analytics with Power BI. </a:t>
            </a:r>
          </a:p>
          <a:p>
            <a:pPr marL="411480" indent="-411480">
              <a:lnSpc>
                <a:spcPct val="120000"/>
              </a:lnSpc>
              <a:spcBef>
                <a:spcPts val="600"/>
              </a:spcBef>
              <a:buFont typeface="Arial" panose="020B0604020202020204" pitchFamily="34" charset="0"/>
              <a:buChar char="•"/>
            </a:pPr>
            <a:r>
              <a:rPr lang="en-US" sz="1920" dirty="0">
                <a:solidFill>
                  <a:srgbClr val="2B2B2B"/>
                </a:solidFill>
                <a:latin typeface="Segoe UI" panose="020B0502040204020203" pitchFamily="34" charset="0"/>
                <a:ea typeface="MS Mincho" panose="02020609040205080304" pitchFamily="49" charset="-128"/>
                <a:cs typeface="Segoe UI" panose="020B0502040204020203" pitchFamily="34" charset="0"/>
              </a:rPr>
              <a:t>The program’s leadership team needed to tell a story of accountability across the various engineering teams. </a:t>
            </a:r>
          </a:p>
          <a:p>
            <a:pPr marL="411480" indent="-411480">
              <a:lnSpc>
                <a:spcPct val="120000"/>
              </a:lnSpc>
              <a:spcBef>
                <a:spcPts val="600"/>
              </a:spcBef>
              <a:buFont typeface="Arial" panose="020B0604020202020204" pitchFamily="34" charset="0"/>
              <a:buChar char="•"/>
            </a:pPr>
            <a:r>
              <a:rPr lang="en-US" sz="192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worked with them to review the data available across several source systems and determine the most impactful analysis that we could automate. </a:t>
            </a:r>
          </a:p>
          <a:p>
            <a:pPr marL="411480" indent="-411480">
              <a:lnSpc>
                <a:spcPct val="120000"/>
              </a:lnSpc>
              <a:spcBef>
                <a:spcPts val="600"/>
              </a:spcBef>
              <a:buFont typeface="Arial" panose="020B0604020202020204" pitchFamily="34" charset="0"/>
              <a:buChar char="•"/>
            </a:pPr>
            <a:r>
              <a:rPr lang="en-US" sz="1920" dirty="0">
                <a:solidFill>
                  <a:srgbClr val="2B2B2B"/>
                </a:solidFill>
                <a:latin typeface="Segoe UI" panose="020B0502040204020203" pitchFamily="34" charset="0"/>
                <a:ea typeface="MS Mincho" panose="02020609040205080304" pitchFamily="49" charset="-128"/>
                <a:cs typeface="Segoe UI" panose="020B0502040204020203" pitchFamily="34" charset="0"/>
              </a:rPr>
              <a:t>Power BI dashboards were created to manage the ongoing work of these teams, and ensure that compliance standards are consistently being met or exceeded across project lifecycles. </a:t>
            </a:r>
          </a:p>
          <a:p>
            <a:pPr marL="411480" indent="-411480">
              <a:lnSpc>
                <a:spcPct val="120000"/>
              </a:lnSpc>
              <a:spcBef>
                <a:spcPts val="600"/>
              </a:spcBef>
              <a:buFont typeface="Arial" panose="020B0604020202020204" pitchFamily="34" charset="0"/>
              <a:buChar char="•"/>
            </a:pPr>
            <a:r>
              <a:rPr lang="en-US" sz="1920" dirty="0">
                <a:solidFill>
                  <a:srgbClr val="2B2B2B"/>
                </a:solidFill>
                <a:latin typeface="Segoe UI" panose="020B0502040204020203" pitchFamily="34" charset="0"/>
                <a:ea typeface="MS Mincho" panose="02020609040205080304" pitchFamily="49" charset="-128"/>
                <a:cs typeface="Segoe UI" panose="020B0502040204020203" pitchFamily="34" charset="0"/>
              </a:rPr>
              <a:t>Primary metrics include completed tasks by team, complete/incomplete projects by team, and compliance achievement across programs. </a:t>
            </a:r>
          </a:p>
          <a:p>
            <a:pPr>
              <a:lnSpc>
                <a:spcPct val="120000"/>
              </a:lnSpc>
            </a:pPr>
            <a:endParaRPr lang="en-US" sz="2280"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a:p>
            <a:pPr marL="342900" indent="-342900">
              <a:lnSpc>
                <a:spcPct val="114000"/>
              </a:lnSpc>
              <a:buFont typeface="Arial" panose="020B0604020202020204" pitchFamily="34" charset="0"/>
              <a:buChar char="•"/>
            </a:pPr>
            <a:endParaRPr lang="en-US" sz="252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4266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64C3EC-322D-492C-97E4-80861DAAB6B7}"/>
              </a:ext>
            </a:extLst>
          </p:cNvPr>
          <p:cNvSpPr/>
          <p:nvPr/>
        </p:nvSpPr>
        <p:spPr>
          <a:xfrm>
            <a:off x="12738899" y="7597358"/>
            <a:ext cx="1149530" cy="357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Microsoft – Xbox Ambassadors Program Analytics </a:t>
            </a:r>
          </a:p>
        </p:txBody>
      </p:sp>
      <p:grpSp>
        <p:nvGrpSpPr>
          <p:cNvPr id="9" name="Group 8">
            <a:extLst>
              <a:ext uri="{FF2B5EF4-FFF2-40B4-BE49-F238E27FC236}">
                <a16:creationId xmlns:a16="http://schemas.microsoft.com/office/drawing/2014/main" id="{7ADCE77D-4337-43EA-89E1-9BA495E55640}"/>
              </a:ext>
            </a:extLst>
          </p:cNvPr>
          <p:cNvGrpSpPr>
            <a:grpSpLocks noChangeAspect="1"/>
          </p:cNvGrpSpPr>
          <p:nvPr/>
        </p:nvGrpSpPr>
        <p:grpSpPr>
          <a:xfrm>
            <a:off x="7394713" y="1837961"/>
            <a:ext cx="6928609" cy="5655490"/>
            <a:chOff x="4958106" y="894199"/>
            <a:chExt cx="6852894" cy="5593687"/>
          </a:xfrm>
        </p:grpSpPr>
        <p:pic>
          <p:nvPicPr>
            <p:cNvPr id="6" name="Picture 5" descr="quintiles_imac.png">
              <a:extLst>
                <a:ext uri="{FF2B5EF4-FFF2-40B4-BE49-F238E27FC236}">
                  <a16:creationId xmlns:a16="http://schemas.microsoft.com/office/drawing/2014/main" id="{F8C65120-3222-4471-8B77-BADFF06F8B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4958106" y="894199"/>
              <a:ext cx="6852894" cy="5593687"/>
            </a:xfrm>
            <a:prstGeom prst="rect">
              <a:avLst/>
            </a:prstGeom>
          </p:spPr>
        </p:pic>
        <p:pic>
          <p:nvPicPr>
            <p:cNvPr id="8" name="Picture 7">
              <a:extLst>
                <a:ext uri="{FF2B5EF4-FFF2-40B4-BE49-F238E27FC236}">
                  <a16:creationId xmlns:a16="http://schemas.microsoft.com/office/drawing/2014/main" id="{687EA7AB-DBE8-45D2-AC25-259E2E71C7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71" t="4540" r="6389" b="5556"/>
            <a:stretch/>
          </p:blipFill>
          <p:spPr>
            <a:xfrm>
              <a:off x="5393772" y="1430946"/>
              <a:ext cx="6022701" cy="3362374"/>
            </a:xfrm>
            <a:prstGeom prst="rect">
              <a:avLst/>
            </a:prstGeom>
            <a:ln>
              <a:solidFill>
                <a:schemeClr val="tx1"/>
              </a:solidFill>
            </a:ln>
          </p:spPr>
        </p:pic>
      </p:grpSp>
      <p:sp>
        <p:nvSpPr>
          <p:cNvPr id="10" name="TextBox 9">
            <a:extLst>
              <a:ext uri="{FF2B5EF4-FFF2-40B4-BE49-F238E27FC236}">
                <a16:creationId xmlns:a16="http://schemas.microsoft.com/office/drawing/2014/main" id="{4E26C688-3E8E-4624-96B0-5E2D45F4AF26}"/>
              </a:ext>
            </a:extLst>
          </p:cNvPr>
          <p:cNvSpPr txBox="1"/>
          <p:nvPr/>
        </p:nvSpPr>
        <p:spPr>
          <a:xfrm>
            <a:off x="386590" y="1803161"/>
            <a:ext cx="6609238" cy="6302687"/>
          </a:xfrm>
          <a:prstGeom prst="rect">
            <a:avLst/>
          </a:prstGeom>
          <a:noFill/>
        </p:spPr>
        <p:txBody>
          <a:bodyPr wrap="square" rtlCol="0">
            <a:spAutoFit/>
          </a:bodyPr>
          <a:lstStyle/>
          <a:p>
            <a:pPr lvl="0"/>
            <a:r>
              <a:rPr lang="en-US" sz="3840" b="1" dirty="0">
                <a:solidFill>
                  <a:srgbClr val="0096A9"/>
                </a:solidFill>
                <a:latin typeface="Segoe UI" panose="020B0502040204020203" pitchFamily="34" charset="0"/>
                <a:cs typeface="Segoe UI" panose="020B0502040204020203" pitchFamily="34" charset="0"/>
              </a:rPr>
              <a:t>What We Did</a:t>
            </a:r>
            <a:endParaRPr lang="en-US" sz="3840" dirty="0">
              <a:latin typeface="Segoe UI" panose="020B0502040204020203" pitchFamily="34" charset="0"/>
              <a:cs typeface="Segoe UI" panose="020B0502040204020203" pitchFamily="34" charset="0"/>
            </a:endParaRPr>
          </a:p>
          <a:p>
            <a:pPr marL="411480" indent="-411480">
              <a:lnSpc>
                <a:spcPct val="120000"/>
              </a:lnSpc>
              <a:spcBef>
                <a:spcPts val="1200"/>
              </a:spcBef>
              <a:buFont typeface="Arial" panose="020B0604020202020204" pitchFamily="34" charset="0"/>
              <a:buChar char="•"/>
            </a:pPr>
            <a:r>
              <a:rPr lang="en-US" sz="192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supports the Xbox Ambassadors (XA) program at Microsoft and one of their major initiatives was to gain insight into the programs growth, retention, and engagement of Ambassadors. </a:t>
            </a:r>
          </a:p>
          <a:p>
            <a:pPr marL="411480" indent="-411480">
              <a:lnSpc>
                <a:spcPct val="120000"/>
              </a:lnSpc>
              <a:spcBef>
                <a:spcPts val="1200"/>
              </a:spcBef>
              <a:buFont typeface="Arial" panose="020B0604020202020204" pitchFamily="34" charset="0"/>
              <a:buChar char="•"/>
            </a:pPr>
            <a:r>
              <a:rPr lang="en-US" sz="192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worked with the XA team define key metrics to help tell the story of the Ambassador lifecycle and the program’s growth. </a:t>
            </a:r>
          </a:p>
          <a:p>
            <a:pPr marL="411480" indent="-411480">
              <a:lnSpc>
                <a:spcPct val="120000"/>
              </a:lnSpc>
              <a:spcBef>
                <a:spcPts val="1200"/>
              </a:spcBef>
              <a:buFont typeface="Arial" panose="020B0604020202020204" pitchFamily="34" charset="0"/>
              <a:buChar char="•"/>
            </a:pPr>
            <a:r>
              <a:rPr lang="en-US" sz="1920" dirty="0">
                <a:solidFill>
                  <a:srgbClr val="2B2B2B"/>
                </a:solidFill>
                <a:latin typeface="Segoe UI" panose="020B0502040204020203" pitchFamily="34" charset="0"/>
                <a:ea typeface="MS Mincho" panose="02020609040205080304" pitchFamily="49" charset="-128"/>
                <a:cs typeface="Segoe UI" panose="020B0502040204020203" pitchFamily="34" charset="0"/>
              </a:rPr>
              <a:t>Our team then developed a series of Power BI dashboards were created to show how these metrics change over time as ambassadors joined the program, engaged, and ultimately left the program. </a:t>
            </a:r>
          </a:p>
          <a:p>
            <a:pPr>
              <a:lnSpc>
                <a:spcPct val="120000"/>
              </a:lnSpc>
              <a:spcBef>
                <a:spcPts val="600"/>
              </a:spcBef>
            </a:pPr>
            <a:endParaRPr lang="en-US" sz="1920" dirty="0">
              <a:solidFill>
                <a:srgbClr val="2B2B2B"/>
              </a:solidFill>
              <a:latin typeface="Segoe UI" panose="020B0502040204020203" pitchFamily="34" charset="0"/>
              <a:ea typeface="MS Mincho" panose="02020609040205080304" pitchFamily="49" charset="-128"/>
              <a:cs typeface="Segoe UI" panose="020B0502040204020203" pitchFamily="34" charset="0"/>
            </a:endParaRPr>
          </a:p>
          <a:p>
            <a:pPr marL="411480" indent="-411480">
              <a:lnSpc>
                <a:spcPct val="120000"/>
              </a:lnSpc>
              <a:buFont typeface="Arial" panose="020B0604020202020204" pitchFamily="34" charset="0"/>
              <a:buChar char="•"/>
            </a:pPr>
            <a:endParaRPr lang="en-US" sz="2280"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a:p>
            <a:pPr marL="342900" indent="-342900">
              <a:lnSpc>
                <a:spcPct val="114000"/>
              </a:lnSpc>
              <a:buFont typeface="Arial" panose="020B0604020202020204" pitchFamily="34" charset="0"/>
              <a:buChar char="•"/>
            </a:pPr>
            <a:endParaRPr lang="en-US" sz="252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892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SYKES – Marketing Analytics with Power BI</a:t>
            </a:r>
          </a:p>
        </p:txBody>
      </p:sp>
      <p:grpSp>
        <p:nvGrpSpPr>
          <p:cNvPr id="4" name="Group 3">
            <a:extLst>
              <a:ext uri="{FF2B5EF4-FFF2-40B4-BE49-F238E27FC236}">
                <a16:creationId xmlns:a16="http://schemas.microsoft.com/office/drawing/2014/main" id="{33533923-B4E8-48A5-99FE-C62B42DD9339}"/>
              </a:ext>
            </a:extLst>
          </p:cNvPr>
          <p:cNvGrpSpPr>
            <a:grpSpLocks noChangeAspect="1"/>
          </p:cNvGrpSpPr>
          <p:nvPr/>
        </p:nvGrpSpPr>
        <p:grpSpPr>
          <a:xfrm>
            <a:off x="6452650" y="1364306"/>
            <a:ext cx="7720550" cy="6590975"/>
            <a:chOff x="2961409" y="997307"/>
            <a:chExt cx="8707582" cy="7433595"/>
          </a:xfrm>
        </p:grpSpPr>
        <p:pic>
          <p:nvPicPr>
            <p:cNvPr id="5" name="Picture 4" descr="quintiles_imac.png">
              <a:extLst>
                <a:ext uri="{FF2B5EF4-FFF2-40B4-BE49-F238E27FC236}">
                  <a16:creationId xmlns:a16="http://schemas.microsoft.com/office/drawing/2014/main" id="{F4365E36-6FF2-4C8D-B05A-13E7EF60036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2961409" y="997307"/>
              <a:ext cx="8707582" cy="7433595"/>
            </a:xfrm>
            <a:prstGeom prst="rect">
              <a:avLst/>
            </a:prstGeom>
          </p:spPr>
        </p:pic>
        <p:pic>
          <p:nvPicPr>
            <p:cNvPr id="6" name="Picture 5">
              <a:extLst>
                <a:ext uri="{FF2B5EF4-FFF2-40B4-BE49-F238E27FC236}">
                  <a16:creationId xmlns:a16="http://schemas.microsoft.com/office/drawing/2014/main" id="{5C0A2CBD-2ECB-4AA2-9F8F-567DE44B4DFF}"/>
                </a:ext>
              </a:extLst>
            </p:cNvPr>
            <p:cNvPicPr/>
            <p:nvPr/>
          </p:nvPicPr>
          <p:blipFill>
            <a:blip r:embed="rId4"/>
            <a:stretch>
              <a:fillRect/>
            </a:stretch>
          </p:blipFill>
          <p:spPr>
            <a:xfrm>
              <a:off x="3509010" y="1691640"/>
              <a:ext cx="7654290" cy="4480560"/>
            </a:xfrm>
            <a:prstGeom prst="rect">
              <a:avLst/>
            </a:prstGeom>
            <a:ln w="12700">
              <a:solidFill>
                <a:schemeClr val="tx1"/>
              </a:solidFill>
            </a:ln>
          </p:spPr>
        </p:pic>
      </p:grpSp>
      <p:sp>
        <p:nvSpPr>
          <p:cNvPr id="7" name="TextBox 6">
            <a:extLst>
              <a:ext uri="{FF2B5EF4-FFF2-40B4-BE49-F238E27FC236}">
                <a16:creationId xmlns:a16="http://schemas.microsoft.com/office/drawing/2014/main" id="{2525919D-7523-409A-9018-ED97D35C392C}"/>
              </a:ext>
            </a:extLst>
          </p:cNvPr>
          <p:cNvSpPr txBox="1"/>
          <p:nvPr/>
        </p:nvSpPr>
        <p:spPr>
          <a:xfrm>
            <a:off x="457202" y="1979934"/>
            <a:ext cx="5547080" cy="4804007"/>
          </a:xfrm>
          <a:prstGeom prst="rect">
            <a:avLst/>
          </a:prstGeom>
          <a:noFill/>
        </p:spPr>
        <p:txBody>
          <a:bodyPr wrap="square" rtlCol="0">
            <a:spAutoFit/>
          </a:bodyPr>
          <a:lstStyle/>
          <a:p>
            <a:pPr lvl="0"/>
            <a:r>
              <a:rPr lang="en-US" sz="3840" b="1" dirty="0">
                <a:solidFill>
                  <a:srgbClr val="0096A9"/>
                </a:solidFill>
                <a:latin typeface="Segoe UI" panose="020B0502040204020203" pitchFamily="34" charset="0"/>
                <a:cs typeface="Segoe UI" panose="020B0502040204020203" pitchFamily="34" charset="0"/>
              </a:rPr>
              <a:t>What We Did</a:t>
            </a:r>
            <a:endParaRPr lang="en-US" sz="3840" dirty="0">
              <a:latin typeface="Segoe UI" panose="020B0502040204020203" pitchFamily="34" charset="0"/>
              <a:cs typeface="Segoe UI" panose="020B0502040204020203" pitchFamily="34" charset="0"/>
            </a:endParaRPr>
          </a:p>
          <a:p>
            <a:pPr marL="411480" indent="-411480">
              <a:lnSpc>
                <a:spcPct val="120000"/>
              </a:lnSpc>
              <a:spcBef>
                <a:spcPts val="1200"/>
              </a:spcBef>
              <a:buFont typeface="Arial" panose="020B0604020202020204" pitchFamily="34" charset="0"/>
              <a:buChar char="•"/>
            </a:pPr>
            <a:r>
              <a:rPr lang="en-US" sz="20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engaged with the Global Marketing team at SYKES to build analytics around campaign performance and marketing ROI. </a:t>
            </a:r>
          </a:p>
          <a:p>
            <a:pPr marL="411480" indent="-411480">
              <a:lnSpc>
                <a:spcPct val="120000"/>
              </a:lnSpc>
              <a:spcBef>
                <a:spcPts val="1200"/>
              </a:spcBef>
              <a:buFont typeface="Arial" panose="020B0604020202020204" pitchFamily="34" charset="0"/>
              <a:buChar char="•"/>
            </a:pPr>
            <a:r>
              <a:rPr lang="en-US" sz="2000" dirty="0">
                <a:solidFill>
                  <a:srgbClr val="2B2B2B"/>
                </a:solidFill>
                <a:latin typeface="Segoe UI" panose="020B0502040204020203" pitchFamily="34" charset="0"/>
                <a:ea typeface="MS Mincho" panose="02020609040205080304" pitchFamily="49" charset="-128"/>
                <a:cs typeface="Segoe UI" panose="020B0502040204020203" pitchFamily="34" charset="0"/>
              </a:rPr>
              <a:t>This work included developing custom Power BI connectors for Twitter, Facebook, LinkedIn, and Google Analytics. </a:t>
            </a:r>
          </a:p>
          <a:p>
            <a:pPr marL="411480" indent="-411480">
              <a:lnSpc>
                <a:spcPct val="120000"/>
              </a:lnSpc>
              <a:spcBef>
                <a:spcPts val="1200"/>
              </a:spcBef>
              <a:buFont typeface="Arial" panose="020B0604020202020204" pitchFamily="34" charset="0"/>
              <a:buChar char="•"/>
            </a:pPr>
            <a:r>
              <a:rPr lang="en-US" sz="2000" dirty="0">
                <a:solidFill>
                  <a:srgbClr val="2B2B2B"/>
                </a:solidFill>
                <a:latin typeface="Segoe UI" panose="020B0502040204020203" pitchFamily="34" charset="0"/>
                <a:ea typeface="MS Mincho" panose="02020609040205080304" pitchFamily="49" charset="-128"/>
                <a:cs typeface="Segoe UI" panose="020B0502040204020203" pitchFamily="34" charset="0"/>
              </a:rPr>
              <a:t>Their data was then summarized and sliced by campaign to help tell the story of how marketing strategy impacted performance across campaigns and events. </a:t>
            </a:r>
          </a:p>
        </p:txBody>
      </p:sp>
    </p:spTree>
    <p:extLst>
      <p:ext uri="{BB962C8B-B14F-4D97-AF65-F5344CB8AC3E}">
        <p14:creationId xmlns:p14="http://schemas.microsoft.com/office/powerpoint/2010/main" val="199137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WA State Parks – Dynamics 365 Implementation</a:t>
            </a:r>
          </a:p>
        </p:txBody>
      </p:sp>
      <p:sp>
        <p:nvSpPr>
          <p:cNvPr id="9" name="TextBox 8">
            <a:extLst>
              <a:ext uri="{FF2B5EF4-FFF2-40B4-BE49-F238E27FC236}">
                <a16:creationId xmlns:a16="http://schemas.microsoft.com/office/drawing/2014/main" id="{977E7440-243D-4314-97FF-1FC3D4DEC54E}"/>
              </a:ext>
            </a:extLst>
          </p:cNvPr>
          <p:cNvSpPr txBox="1"/>
          <p:nvPr/>
        </p:nvSpPr>
        <p:spPr>
          <a:xfrm>
            <a:off x="457200" y="1481642"/>
            <a:ext cx="9671460" cy="2306593"/>
          </a:xfrm>
          <a:prstGeom prst="rect">
            <a:avLst/>
          </a:prstGeom>
          <a:noFill/>
        </p:spPr>
        <p:txBody>
          <a:bodyPr wrap="square" rtlCol="0">
            <a:spAutoFit/>
          </a:bodyPr>
          <a:lstStyle/>
          <a:p>
            <a:pPr lvl="0"/>
            <a:r>
              <a:rPr lang="en-US" sz="3200" b="1" dirty="0">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endParaRPr lang="en-US" sz="3200" dirty="0">
              <a:latin typeface="Segoe UI" panose="020B0502040204020203" pitchFamily="34" charset="0"/>
              <a:cs typeface="Segoe UI" panose="020B0502040204020203" pitchFamily="34" charset="0"/>
            </a:endParaRPr>
          </a:p>
          <a:p>
            <a:pPr>
              <a:lnSpc>
                <a:spcPct val="120000"/>
              </a:lnSpc>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Washington State Parks &amp; Recreation selected Affirma to support their business transformation initiative and modernize their entire IT infrastructure using Dynamics CRM and Microsoft Business Intelligence platforms. The first project within this effort was implementing Dynamics 365 to automate a variety of manual processes within the Marine Law Enforcement program. </a:t>
            </a:r>
          </a:p>
        </p:txBody>
      </p:sp>
      <p:sp>
        <p:nvSpPr>
          <p:cNvPr id="13" name="TextBox 12">
            <a:extLst>
              <a:ext uri="{FF2B5EF4-FFF2-40B4-BE49-F238E27FC236}">
                <a16:creationId xmlns:a16="http://schemas.microsoft.com/office/drawing/2014/main" id="{5CC9D2C9-1394-4E6F-906A-05A8C185F0A2}"/>
              </a:ext>
            </a:extLst>
          </p:cNvPr>
          <p:cNvSpPr txBox="1"/>
          <p:nvPr/>
        </p:nvSpPr>
        <p:spPr>
          <a:xfrm>
            <a:off x="457200" y="3944099"/>
            <a:ext cx="9789674" cy="3710055"/>
          </a:xfrm>
          <a:prstGeom prst="rect">
            <a:avLst/>
          </a:prstGeom>
          <a:noFill/>
        </p:spPr>
        <p:txBody>
          <a:bodyPr wrap="square" rtlCol="0">
            <a:spAutoFit/>
          </a:bodyPr>
          <a:lstStyle/>
          <a:p>
            <a:pPr lvl="0"/>
            <a:r>
              <a:rPr lang="en-US" sz="3200" b="1" dirty="0">
                <a:solidFill>
                  <a:srgbClr val="0096A9"/>
                </a:solidFill>
                <a:latin typeface="Segoe UI" panose="020B0502040204020203" pitchFamily="34" charset="0"/>
                <a:cs typeface="Segoe UI" panose="020B0502040204020203" pitchFamily="34" charset="0"/>
              </a:rPr>
              <a:t>What We Did</a:t>
            </a:r>
            <a:endParaRPr lang="en-US" sz="3200" dirty="0">
              <a:latin typeface="Segoe UI" panose="020B0502040204020203" pitchFamily="34" charset="0"/>
              <a:cs typeface="Segoe UI" panose="020B0502040204020203" pitchFamily="34" charset="0"/>
            </a:endParaRPr>
          </a:p>
          <a:p>
            <a:pPr marL="342900" indent="-342900">
              <a:lnSpc>
                <a:spcPct val="120000"/>
              </a:lnSpc>
              <a:buFont typeface="Arial" panose="020B0604020202020204" pitchFamily="34" charset="0"/>
              <a:buChar char="•"/>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Through our discovery, we identified a number of processes and forms to automate with Dynamics 365. Front-end web forms were created for Marine Law Enforcement officers to submit data which directly feeds into Dynamics 365. </a:t>
            </a:r>
          </a:p>
          <a:p>
            <a:pPr marL="342900" indent="-342900">
              <a:lnSpc>
                <a:spcPct val="120000"/>
              </a:lnSpc>
              <a:buFont typeface="Arial" panose="020B0604020202020204" pitchFamily="34" charset="0"/>
              <a:buChar char="•"/>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worked with the Parks team to identify a number of different sources of where contact information was stored throughout the department. This data was centralized into Dynamics 365 to support improved data integrity, reporting, and communication. </a:t>
            </a:r>
          </a:p>
          <a:p>
            <a:pPr marL="342900" indent="-342900">
              <a:lnSpc>
                <a:spcPct val="120000"/>
              </a:lnSpc>
              <a:buFont typeface="Arial" panose="020B0604020202020204" pitchFamily="34" charset="0"/>
              <a:buChar char="•"/>
            </a:pPr>
            <a:r>
              <a:rPr lang="en-US" sz="19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performed extensive quality assurance on the web form solutions and Dynamics 365 environment. This included test planning, full QA, bug fixing, UAT, smoke testing in production, and ongoing support post-deployment. </a:t>
            </a:r>
            <a:endParaRPr lang="en-US" sz="2100" dirty="0">
              <a:latin typeface="Segoe UI" panose="020B0502040204020203" pitchFamily="34" charset="0"/>
              <a:cs typeface="Segoe UI" panose="020B0502040204020203" pitchFamily="34" charset="0"/>
            </a:endParaRPr>
          </a:p>
        </p:txBody>
      </p:sp>
      <p:pic>
        <p:nvPicPr>
          <p:cNvPr id="10" name="Picture 9" descr="Image result for washington state parks logo">
            <a:extLst>
              <a:ext uri="{FF2B5EF4-FFF2-40B4-BE49-F238E27FC236}">
                <a16:creationId xmlns:a16="http://schemas.microsoft.com/office/drawing/2014/main" id="{001CA935-0DC2-4BC9-BF64-4F6B1E972F9D}"/>
              </a:ext>
            </a:extLst>
          </p:cNvPr>
          <p:cNvPicPr>
            <a:picLocks noChangeAspect="1"/>
          </p:cNvPicPr>
          <p:nvPr/>
        </p:nvPicPr>
        <p:blipFill rotWithShape="1">
          <a:blip r:embed="rId3">
            <a:extLst>
              <a:ext uri="{28A0092B-C50C-407E-A947-70E740481C1C}">
                <a14:useLocalDpi xmlns:a14="http://schemas.microsoft.com/office/drawing/2010/main" val="0"/>
              </a:ext>
            </a:extLst>
          </a:blip>
          <a:srcRect l="12141" r="12125"/>
          <a:stretch/>
        </p:blipFill>
        <p:spPr bwMode="auto">
          <a:xfrm>
            <a:off x="10822749" y="2305057"/>
            <a:ext cx="3202502" cy="441345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9269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5B11C-828F-4C5C-B85E-B58A576D7718}"/>
              </a:ext>
            </a:extLst>
          </p:cNvPr>
          <p:cNvSpPr>
            <a:spLocks noGrp="1"/>
          </p:cNvSpPr>
          <p:nvPr>
            <p:ph type="title"/>
          </p:nvPr>
        </p:nvSpPr>
        <p:spPr>
          <a:xfrm>
            <a:off x="1065839" y="3509936"/>
            <a:ext cx="13446435" cy="1075862"/>
          </a:xfrm>
        </p:spPr>
        <p:txBody>
          <a:bodyPr/>
          <a:lstStyle/>
          <a:p>
            <a:r>
              <a:rPr lang="en-US" dirty="0"/>
              <a:t>Thank You</a:t>
            </a:r>
          </a:p>
        </p:txBody>
      </p:sp>
    </p:spTree>
    <p:extLst>
      <p:ext uri="{BB962C8B-B14F-4D97-AF65-F5344CB8AC3E}">
        <p14:creationId xmlns:p14="http://schemas.microsoft.com/office/powerpoint/2010/main" val="157518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dirty="0"/>
              <a:t>About Affirma</a:t>
            </a:r>
          </a:p>
        </p:txBody>
      </p:sp>
    </p:spTree>
    <p:extLst>
      <p:ext uri="{BB962C8B-B14F-4D97-AF65-F5344CB8AC3E}">
        <p14:creationId xmlns:p14="http://schemas.microsoft.com/office/powerpoint/2010/main" val="3070054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dirty="0"/>
              <a:t>Company Overview</a:t>
            </a:r>
          </a:p>
        </p:txBody>
      </p:sp>
      <p:grpSp>
        <p:nvGrpSpPr>
          <p:cNvPr id="2" name="Group 1">
            <a:extLst>
              <a:ext uri="{FF2B5EF4-FFF2-40B4-BE49-F238E27FC236}">
                <a16:creationId xmlns:a16="http://schemas.microsoft.com/office/drawing/2014/main" id="{58A0A693-4B15-0046-8536-6F89065384F1}"/>
              </a:ext>
            </a:extLst>
          </p:cNvPr>
          <p:cNvGrpSpPr/>
          <p:nvPr/>
        </p:nvGrpSpPr>
        <p:grpSpPr>
          <a:xfrm>
            <a:off x="276023" y="3184791"/>
            <a:ext cx="9811456" cy="4369454"/>
            <a:chOff x="3884786" y="4263985"/>
            <a:chExt cx="6631104" cy="2953103"/>
          </a:xfrm>
        </p:grpSpPr>
        <p:grpSp>
          <p:nvGrpSpPr>
            <p:cNvPr id="416" name="Group 415">
              <a:extLst>
                <a:ext uri="{FF2B5EF4-FFF2-40B4-BE49-F238E27FC236}">
                  <a16:creationId xmlns:a16="http://schemas.microsoft.com/office/drawing/2014/main" id="{981A3B5C-FF4F-4DB4-A736-E0BDC2649327}"/>
                </a:ext>
              </a:extLst>
            </p:cNvPr>
            <p:cNvGrpSpPr/>
            <p:nvPr/>
          </p:nvGrpSpPr>
          <p:grpSpPr>
            <a:xfrm>
              <a:off x="4581295" y="4263985"/>
              <a:ext cx="5934595" cy="2953103"/>
              <a:chOff x="538789" y="1131575"/>
              <a:chExt cx="5819028" cy="2895599"/>
            </a:xfrm>
            <a:solidFill>
              <a:schemeClr val="bg1">
                <a:lumMod val="85000"/>
                <a:alpha val="70000"/>
              </a:schemeClr>
            </a:solidFill>
          </p:grpSpPr>
          <p:grpSp>
            <p:nvGrpSpPr>
              <p:cNvPr id="417" name="Group 341">
                <a:extLst>
                  <a:ext uri="{FF2B5EF4-FFF2-40B4-BE49-F238E27FC236}">
                    <a16:creationId xmlns:a16="http://schemas.microsoft.com/office/drawing/2014/main" id="{8B61E7E8-EB7C-4E4D-A3DF-B244A857FE37}"/>
                  </a:ext>
                </a:extLst>
              </p:cNvPr>
              <p:cNvGrpSpPr/>
              <p:nvPr/>
            </p:nvGrpSpPr>
            <p:grpSpPr>
              <a:xfrm>
                <a:off x="2984512" y="2355982"/>
                <a:ext cx="1110006" cy="1241414"/>
                <a:chOff x="4097338" y="2217738"/>
                <a:chExt cx="1139825" cy="1274763"/>
              </a:xfrm>
              <a:grpFill/>
            </p:grpSpPr>
            <p:sp>
              <p:nvSpPr>
                <p:cNvPr id="588" name="Freeform 5">
                  <a:extLst>
                    <a:ext uri="{FF2B5EF4-FFF2-40B4-BE49-F238E27FC236}">
                      <a16:creationId xmlns:a16="http://schemas.microsoft.com/office/drawing/2014/main" id="{598CF130-3DD5-4CE4-A9F6-0F34D0C30676}"/>
                    </a:ext>
                  </a:extLst>
                </p:cNvPr>
                <p:cNvSpPr>
                  <a:spLocks/>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9" name="Freeform 6">
                  <a:extLst>
                    <a:ext uri="{FF2B5EF4-FFF2-40B4-BE49-F238E27FC236}">
                      <a16:creationId xmlns:a16="http://schemas.microsoft.com/office/drawing/2014/main" id="{2B715E26-FCBC-4015-B13B-463BDE098CCB}"/>
                    </a:ext>
                  </a:extLst>
                </p:cNvPr>
                <p:cNvSpPr>
                  <a:spLocks/>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nvGrpSpPr>
              <p:cNvPr id="418" name="Group 274">
                <a:extLst>
                  <a:ext uri="{FF2B5EF4-FFF2-40B4-BE49-F238E27FC236}">
                    <a16:creationId xmlns:a16="http://schemas.microsoft.com/office/drawing/2014/main" id="{709FD65C-5F88-4616-BFDC-1AF40323C9B3}"/>
                  </a:ext>
                </a:extLst>
              </p:cNvPr>
              <p:cNvGrpSpPr/>
              <p:nvPr/>
            </p:nvGrpSpPr>
            <p:grpSpPr>
              <a:xfrm>
                <a:off x="1945621" y="2801220"/>
                <a:ext cx="759070" cy="1225954"/>
                <a:chOff x="3030538" y="2674938"/>
                <a:chExt cx="779463" cy="1258888"/>
              </a:xfrm>
              <a:grpFill/>
            </p:grpSpPr>
            <p:sp>
              <p:nvSpPr>
                <p:cNvPr id="586" name="Freeform 22">
                  <a:extLst>
                    <a:ext uri="{FF2B5EF4-FFF2-40B4-BE49-F238E27FC236}">
                      <a16:creationId xmlns:a16="http://schemas.microsoft.com/office/drawing/2014/main" id="{B97ADE83-A1BC-4AB2-B5D2-4D6881E6567B}"/>
                    </a:ext>
                  </a:extLst>
                </p:cNvPr>
                <p:cNvSpPr>
                  <a:spLocks/>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7" name="Freeform 23">
                  <a:extLst>
                    <a:ext uri="{FF2B5EF4-FFF2-40B4-BE49-F238E27FC236}">
                      <a16:creationId xmlns:a16="http://schemas.microsoft.com/office/drawing/2014/main" id="{21520B51-FD28-4E5F-89E7-3BE6C88250C0}"/>
                    </a:ext>
                  </a:extLst>
                </p:cNvPr>
                <p:cNvSpPr>
                  <a:spLocks/>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nvGrpSpPr>
              <p:cNvPr id="419" name="Group 418">
                <a:extLst>
                  <a:ext uri="{FF2B5EF4-FFF2-40B4-BE49-F238E27FC236}">
                    <a16:creationId xmlns:a16="http://schemas.microsoft.com/office/drawing/2014/main" id="{C3AF642A-6B90-4534-A09E-975A02746D7E}"/>
                  </a:ext>
                </a:extLst>
              </p:cNvPr>
              <p:cNvGrpSpPr/>
              <p:nvPr/>
            </p:nvGrpSpPr>
            <p:grpSpPr>
              <a:xfrm>
                <a:off x="538789" y="1131575"/>
                <a:ext cx="2523022" cy="1757766"/>
                <a:chOff x="1585913" y="960438"/>
                <a:chExt cx="2590800" cy="1804987"/>
              </a:xfrm>
              <a:grpFill/>
            </p:grpSpPr>
            <p:sp>
              <p:nvSpPr>
                <p:cNvPr id="523" name="Freeform 21">
                  <a:extLst>
                    <a:ext uri="{FF2B5EF4-FFF2-40B4-BE49-F238E27FC236}">
                      <a16:creationId xmlns:a16="http://schemas.microsoft.com/office/drawing/2014/main" id="{5237B769-9EBE-400D-BFC8-96AD5BF78ABE}"/>
                    </a:ext>
                  </a:extLst>
                </p:cNvPr>
                <p:cNvSpPr>
                  <a:spLocks/>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4" name="Freeform 39">
                  <a:extLst>
                    <a:ext uri="{FF2B5EF4-FFF2-40B4-BE49-F238E27FC236}">
                      <a16:creationId xmlns:a16="http://schemas.microsoft.com/office/drawing/2014/main" id="{EF325E36-4709-4AB4-BD94-A91AB8DB68F9}"/>
                    </a:ext>
                  </a:extLst>
                </p:cNvPr>
                <p:cNvSpPr>
                  <a:spLocks/>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5" name="Freeform 40">
                  <a:extLst>
                    <a:ext uri="{FF2B5EF4-FFF2-40B4-BE49-F238E27FC236}">
                      <a16:creationId xmlns:a16="http://schemas.microsoft.com/office/drawing/2014/main" id="{1923FAB3-57C6-46D1-B9B9-53D658FD81C6}"/>
                    </a:ext>
                  </a:extLst>
                </p:cNvPr>
                <p:cNvSpPr>
                  <a:spLocks/>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6" name="Freeform 41">
                  <a:extLst>
                    <a:ext uri="{FF2B5EF4-FFF2-40B4-BE49-F238E27FC236}">
                      <a16:creationId xmlns:a16="http://schemas.microsoft.com/office/drawing/2014/main" id="{B4D22600-5D89-496C-90F8-32F7A3E1DFCB}"/>
                    </a:ext>
                  </a:extLst>
                </p:cNvPr>
                <p:cNvSpPr>
                  <a:spLocks/>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7" name="Freeform 42">
                  <a:extLst>
                    <a:ext uri="{FF2B5EF4-FFF2-40B4-BE49-F238E27FC236}">
                      <a16:creationId xmlns:a16="http://schemas.microsoft.com/office/drawing/2014/main" id="{E2BED261-EE2E-479F-939E-D6F92FBAFD69}"/>
                    </a:ext>
                  </a:extLst>
                </p:cNvPr>
                <p:cNvSpPr>
                  <a:spLocks/>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8" name="Freeform 43">
                  <a:extLst>
                    <a:ext uri="{FF2B5EF4-FFF2-40B4-BE49-F238E27FC236}">
                      <a16:creationId xmlns:a16="http://schemas.microsoft.com/office/drawing/2014/main" id="{58E8031E-D048-43A7-BE39-19B3193A312E}"/>
                    </a:ext>
                  </a:extLst>
                </p:cNvPr>
                <p:cNvSpPr>
                  <a:spLocks/>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9" name="Freeform 44">
                  <a:extLst>
                    <a:ext uri="{FF2B5EF4-FFF2-40B4-BE49-F238E27FC236}">
                      <a16:creationId xmlns:a16="http://schemas.microsoft.com/office/drawing/2014/main" id="{2C98C730-9F6F-4040-95D8-9B2D41ADFBED}"/>
                    </a:ext>
                  </a:extLst>
                </p:cNvPr>
                <p:cNvSpPr>
                  <a:spLocks/>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0" name="Freeform 45">
                  <a:extLst>
                    <a:ext uri="{FF2B5EF4-FFF2-40B4-BE49-F238E27FC236}">
                      <a16:creationId xmlns:a16="http://schemas.microsoft.com/office/drawing/2014/main" id="{BF661672-15A0-4F9F-9807-19E3BB603DC4}"/>
                    </a:ext>
                  </a:extLst>
                </p:cNvPr>
                <p:cNvSpPr>
                  <a:spLocks/>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1" name="Freeform 46">
                  <a:extLst>
                    <a:ext uri="{FF2B5EF4-FFF2-40B4-BE49-F238E27FC236}">
                      <a16:creationId xmlns:a16="http://schemas.microsoft.com/office/drawing/2014/main" id="{347ED317-44BA-4F68-9A0C-A97B3E35E50E}"/>
                    </a:ext>
                  </a:extLst>
                </p:cNvPr>
                <p:cNvSpPr>
                  <a:spLocks/>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2" name="Freeform 47">
                  <a:extLst>
                    <a:ext uri="{FF2B5EF4-FFF2-40B4-BE49-F238E27FC236}">
                      <a16:creationId xmlns:a16="http://schemas.microsoft.com/office/drawing/2014/main" id="{9566F288-F899-46AE-AB19-D8B707F27C74}"/>
                    </a:ext>
                  </a:extLst>
                </p:cNvPr>
                <p:cNvSpPr>
                  <a:spLocks/>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3" name="Freeform 48">
                  <a:extLst>
                    <a:ext uri="{FF2B5EF4-FFF2-40B4-BE49-F238E27FC236}">
                      <a16:creationId xmlns:a16="http://schemas.microsoft.com/office/drawing/2014/main" id="{9FC00576-5F9F-4608-9550-238C8C96A56B}"/>
                    </a:ext>
                  </a:extLst>
                </p:cNvPr>
                <p:cNvSpPr>
                  <a:spLocks/>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4" name="Freeform 49">
                  <a:extLst>
                    <a:ext uri="{FF2B5EF4-FFF2-40B4-BE49-F238E27FC236}">
                      <a16:creationId xmlns:a16="http://schemas.microsoft.com/office/drawing/2014/main" id="{4E1728B0-8FFA-44FF-B469-9D388F4B886A}"/>
                    </a:ext>
                  </a:extLst>
                </p:cNvPr>
                <p:cNvSpPr>
                  <a:spLocks/>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5" name="Freeform 50">
                  <a:extLst>
                    <a:ext uri="{FF2B5EF4-FFF2-40B4-BE49-F238E27FC236}">
                      <a16:creationId xmlns:a16="http://schemas.microsoft.com/office/drawing/2014/main" id="{B62A9374-BDFE-45CC-99C9-B4714B9D61C6}"/>
                    </a:ext>
                  </a:extLst>
                </p:cNvPr>
                <p:cNvSpPr>
                  <a:spLocks/>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6" name="Freeform 51">
                  <a:extLst>
                    <a:ext uri="{FF2B5EF4-FFF2-40B4-BE49-F238E27FC236}">
                      <a16:creationId xmlns:a16="http://schemas.microsoft.com/office/drawing/2014/main" id="{C9C09498-CD4D-4415-B3CC-87BEFCE31240}"/>
                    </a:ext>
                  </a:extLst>
                </p:cNvPr>
                <p:cNvSpPr>
                  <a:spLocks/>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7" name="Freeform 52">
                  <a:extLst>
                    <a:ext uri="{FF2B5EF4-FFF2-40B4-BE49-F238E27FC236}">
                      <a16:creationId xmlns:a16="http://schemas.microsoft.com/office/drawing/2014/main" id="{287A76D7-530A-40B7-8156-793724C86CFE}"/>
                    </a:ext>
                  </a:extLst>
                </p:cNvPr>
                <p:cNvSpPr>
                  <a:spLocks/>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8" name="Freeform 53">
                  <a:extLst>
                    <a:ext uri="{FF2B5EF4-FFF2-40B4-BE49-F238E27FC236}">
                      <a16:creationId xmlns:a16="http://schemas.microsoft.com/office/drawing/2014/main" id="{B2BAE6BC-2CFE-45C6-8084-0B94B7703153}"/>
                    </a:ext>
                  </a:extLst>
                </p:cNvPr>
                <p:cNvSpPr>
                  <a:spLocks/>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9" name="Freeform 54">
                  <a:extLst>
                    <a:ext uri="{FF2B5EF4-FFF2-40B4-BE49-F238E27FC236}">
                      <a16:creationId xmlns:a16="http://schemas.microsoft.com/office/drawing/2014/main" id="{655E0EF0-FD10-43C4-A32F-E443908E358F}"/>
                    </a:ext>
                  </a:extLst>
                </p:cNvPr>
                <p:cNvSpPr>
                  <a:spLocks/>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0" name="Freeform 55">
                  <a:extLst>
                    <a:ext uri="{FF2B5EF4-FFF2-40B4-BE49-F238E27FC236}">
                      <a16:creationId xmlns:a16="http://schemas.microsoft.com/office/drawing/2014/main" id="{191A3C3C-4583-4377-AFB6-B10BC53E74B1}"/>
                    </a:ext>
                  </a:extLst>
                </p:cNvPr>
                <p:cNvSpPr>
                  <a:spLocks/>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1" name="Freeform 56">
                  <a:extLst>
                    <a:ext uri="{FF2B5EF4-FFF2-40B4-BE49-F238E27FC236}">
                      <a16:creationId xmlns:a16="http://schemas.microsoft.com/office/drawing/2014/main" id="{34A15854-B469-45DC-B4AB-28924A384CB0}"/>
                    </a:ext>
                  </a:extLst>
                </p:cNvPr>
                <p:cNvSpPr>
                  <a:spLocks/>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2" name="Freeform 57">
                  <a:extLst>
                    <a:ext uri="{FF2B5EF4-FFF2-40B4-BE49-F238E27FC236}">
                      <a16:creationId xmlns:a16="http://schemas.microsoft.com/office/drawing/2014/main" id="{F2D97B69-79B7-4E20-8F46-11220778B1A7}"/>
                    </a:ext>
                  </a:extLst>
                </p:cNvPr>
                <p:cNvSpPr>
                  <a:spLocks/>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3" name="Freeform 58">
                  <a:extLst>
                    <a:ext uri="{FF2B5EF4-FFF2-40B4-BE49-F238E27FC236}">
                      <a16:creationId xmlns:a16="http://schemas.microsoft.com/office/drawing/2014/main" id="{8E7BA409-325C-41AB-B728-497B763F9168}"/>
                    </a:ext>
                  </a:extLst>
                </p:cNvPr>
                <p:cNvSpPr>
                  <a:spLocks/>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4" name="Freeform 59">
                  <a:extLst>
                    <a:ext uri="{FF2B5EF4-FFF2-40B4-BE49-F238E27FC236}">
                      <a16:creationId xmlns:a16="http://schemas.microsoft.com/office/drawing/2014/main" id="{A45EF9BC-8BBF-4567-AC21-97AE50216F19}"/>
                    </a:ext>
                  </a:extLst>
                </p:cNvPr>
                <p:cNvSpPr>
                  <a:spLocks/>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5" name="Freeform 60">
                  <a:extLst>
                    <a:ext uri="{FF2B5EF4-FFF2-40B4-BE49-F238E27FC236}">
                      <a16:creationId xmlns:a16="http://schemas.microsoft.com/office/drawing/2014/main" id="{92FDF384-60DA-433F-BC5A-FFF12EC121AA}"/>
                    </a:ext>
                  </a:extLst>
                </p:cNvPr>
                <p:cNvSpPr>
                  <a:spLocks/>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6" name="Freeform 61">
                  <a:extLst>
                    <a:ext uri="{FF2B5EF4-FFF2-40B4-BE49-F238E27FC236}">
                      <a16:creationId xmlns:a16="http://schemas.microsoft.com/office/drawing/2014/main" id="{FD200367-D25F-4877-8D31-8B9ABC3ACE5D}"/>
                    </a:ext>
                  </a:extLst>
                </p:cNvPr>
                <p:cNvSpPr>
                  <a:spLocks/>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7" name="Freeform 62">
                  <a:extLst>
                    <a:ext uri="{FF2B5EF4-FFF2-40B4-BE49-F238E27FC236}">
                      <a16:creationId xmlns:a16="http://schemas.microsoft.com/office/drawing/2014/main" id="{F908F14B-3ACC-4EC4-B450-C5AF11619875}"/>
                    </a:ext>
                  </a:extLst>
                </p:cNvPr>
                <p:cNvSpPr>
                  <a:spLocks/>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8" name="Freeform 63">
                  <a:extLst>
                    <a:ext uri="{FF2B5EF4-FFF2-40B4-BE49-F238E27FC236}">
                      <a16:creationId xmlns:a16="http://schemas.microsoft.com/office/drawing/2014/main" id="{10BAEAA9-104C-4481-9720-4E08581871CB}"/>
                    </a:ext>
                  </a:extLst>
                </p:cNvPr>
                <p:cNvSpPr>
                  <a:spLocks/>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9" name="Freeform 64">
                  <a:extLst>
                    <a:ext uri="{FF2B5EF4-FFF2-40B4-BE49-F238E27FC236}">
                      <a16:creationId xmlns:a16="http://schemas.microsoft.com/office/drawing/2014/main" id="{88A2C29F-546A-4236-987B-39A394CA4DE2}"/>
                    </a:ext>
                  </a:extLst>
                </p:cNvPr>
                <p:cNvSpPr>
                  <a:spLocks/>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0" name="Freeform 65">
                  <a:extLst>
                    <a:ext uri="{FF2B5EF4-FFF2-40B4-BE49-F238E27FC236}">
                      <a16:creationId xmlns:a16="http://schemas.microsoft.com/office/drawing/2014/main" id="{9FECC891-7745-4510-A798-520B4D8C3F03}"/>
                    </a:ext>
                  </a:extLst>
                </p:cNvPr>
                <p:cNvSpPr>
                  <a:spLocks/>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1" name="Freeform 66">
                  <a:extLst>
                    <a:ext uri="{FF2B5EF4-FFF2-40B4-BE49-F238E27FC236}">
                      <a16:creationId xmlns:a16="http://schemas.microsoft.com/office/drawing/2014/main" id="{08CC61EC-C2D2-4363-8F73-42FF574BD47F}"/>
                    </a:ext>
                  </a:extLst>
                </p:cNvPr>
                <p:cNvSpPr>
                  <a:spLocks/>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2" name="Freeform 67">
                  <a:extLst>
                    <a:ext uri="{FF2B5EF4-FFF2-40B4-BE49-F238E27FC236}">
                      <a16:creationId xmlns:a16="http://schemas.microsoft.com/office/drawing/2014/main" id="{E08F51B0-E4D8-4763-AF8F-D9064D326FFA}"/>
                    </a:ext>
                  </a:extLst>
                </p:cNvPr>
                <p:cNvSpPr>
                  <a:spLocks/>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3" name="Freeform 68">
                  <a:extLst>
                    <a:ext uri="{FF2B5EF4-FFF2-40B4-BE49-F238E27FC236}">
                      <a16:creationId xmlns:a16="http://schemas.microsoft.com/office/drawing/2014/main" id="{9A07AC81-7836-4708-9339-5F74B4ABD3C9}"/>
                    </a:ext>
                  </a:extLst>
                </p:cNvPr>
                <p:cNvSpPr>
                  <a:spLocks/>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4" name="Freeform 69">
                  <a:extLst>
                    <a:ext uri="{FF2B5EF4-FFF2-40B4-BE49-F238E27FC236}">
                      <a16:creationId xmlns:a16="http://schemas.microsoft.com/office/drawing/2014/main" id="{F15EEA58-B4B6-4660-A231-91C3172633FB}"/>
                    </a:ext>
                  </a:extLst>
                </p:cNvPr>
                <p:cNvSpPr>
                  <a:spLocks/>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5" name="Freeform 70">
                  <a:extLst>
                    <a:ext uri="{FF2B5EF4-FFF2-40B4-BE49-F238E27FC236}">
                      <a16:creationId xmlns:a16="http://schemas.microsoft.com/office/drawing/2014/main" id="{D356FD6A-8D1A-46D1-AC9D-71B328647866}"/>
                    </a:ext>
                  </a:extLst>
                </p:cNvPr>
                <p:cNvSpPr>
                  <a:spLocks/>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6" name="Freeform 71">
                  <a:extLst>
                    <a:ext uri="{FF2B5EF4-FFF2-40B4-BE49-F238E27FC236}">
                      <a16:creationId xmlns:a16="http://schemas.microsoft.com/office/drawing/2014/main" id="{397D1FE3-1CFF-4B6C-959A-AF989428C22E}"/>
                    </a:ext>
                  </a:extLst>
                </p:cNvPr>
                <p:cNvSpPr>
                  <a:spLocks/>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7" name="Freeform 72">
                  <a:extLst>
                    <a:ext uri="{FF2B5EF4-FFF2-40B4-BE49-F238E27FC236}">
                      <a16:creationId xmlns:a16="http://schemas.microsoft.com/office/drawing/2014/main" id="{43CD2E3E-CC45-4806-8ADF-00EB7E8D7BF7}"/>
                    </a:ext>
                  </a:extLst>
                </p:cNvPr>
                <p:cNvSpPr>
                  <a:spLocks/>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8" name="Freeform 73">
                  <a:extLst>
                    <a:ext uri="{FF2B5EF4-FFF2-40B4-BE49-F238E27FC236}">
                      <a16:creationId xmlns:a16="http://schemas.microsoft.com/office/drawing/2014/main" id="{B2B8832F-359D-4113-AB42-956B25107689}"/>
                    </a:ext>
                  </a:extLst>
                </p:cNvPr>
                <p:cNvSpPr>
                  <a:spLocks/>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9" name="Freeform 74">
                  <a:extLst>
                    <a:ext uri="{FF2B5EF4-FFF2-40B4-BE49-F238E27FC236}">
                      <a16:creationId xmlns:a16="http://schemas.microsoft.com/office/drawing/2014/main" id="{66B46A6F-7A96-4A9F-B976-31990C9899B7}"/>
                    </a:ext>
                  </a:extLst>
                </p:cNvPr>
                <p:cNvSpPr>
                  <a:spLocks/>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0" name="Freeform 75">
                  <a:extLst>
                    <a:ext uri="{FF2B5EF4-FFF2-40B4-BE49-F238E27FC236}">
                      <a16:creationId xmlns:a16="http://schemas.microsoft.com/office/drawing/2014/main" id="{4B42C3F0-C0BF-499F-98E2-8E93939ED156}"/>
                    </a:ext>
                  </a:extLst>
                </p:cNvPr>
                <p:cNvSpPr>
                  <a:spLocks/>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1" name="Freeform 76">
                  <a:extLst>
                    <a:ext uri="{FF2B5EF4-FFF2-40B4-BE49-F238E27FC236}">
                      <a16:creationId xmlns:a16="http://schemas.microsoft.com/office/drawing/2014/main" id="{F85D69FA-C35A-419E-A665-3075EB1BFE66}"/>
                    </a:ext>
                  </a:extLst>
                </p:cNvPr>
                <p:cNvSpPr>
                  <a:spLocks/>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2" name="Freeform 77">
                  <a:extLst>
                    <a:ext uri="{FF2B5EF4-FFF2-40B4-BE49-F238E27FC236}">
                      <a16:creationId xmlns:a16="http://schemas.microsoft.com/office/drawing/2014/main" id="{C0A85D30-5510-4F7B-ADF2-801A3628A036}"/>
                    </a:ext>
                  </a:extLst>
                </p:cNvPr>
                <p:cNvSpPr>
                  <a:spLocks/>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3" name="Freeform 78">
                  <a:extLst>
                    <a:ext uri="{FF2B5EF4-FFF2-40B4-BE49-F238E27FC236}">
                      <a16:creationId xmlns:a16="http://schemas.microsoft.com/office/drawing/2014/main" id="{13306F16-3112-43BC-8D5A-7E7EE4101AC3}"/>
                    </a:ext>
                  </a:extLst>
                </p:cNvPr>
                <p:cNvSpPr>
                  <a:spLocks/>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4" name="Freeform 79">
                  <a:extLst>
                    <a:ext uri="{FF2B5EF4-FFF2-40B4-BE49-F238E27FC236}">
                      <a16:creationId xmlns:a16="http://schemas.microsoft.com/office/drawing/2014/main" id="{4A4D8AED-7B59-4816-BBE5-57352C357B95}"/>
                    </a:ext>
                  </a:extLst>
                </p:cNvPr>
                <p:cNvSpPr>
                  <a:spLocks/>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5" name="Freeform 80">
                  <a:extLst>
                    <a:ext uri="{FF2B5EF4-FFF2-40B4-BE49-F238E27FC236}">
                      <a16:creationId xmlns:a16="http://schemas.microsoft.com/office/drawing/2014/main" id="{2ADB573E-9B22-40F3-B309-81AC983F9561}"/>
                    </a:ext>
                  </a:extLst>
                </p:cNvPr>
                <p:cNvSpPr>
                  <a:spLocks/>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6" name="Freeform 81">
                  <a:extLst>
                    <a:ext uri="{FF2B5EF4-FFF2-40B4-BE49-F238E27FC236}">
                      <a16:creationId xmlns:a16="http://schemas.microsoft.com/office/drawing/2014/main" id="{F2F83E0E-850B-4B0F-B5EE-24FB13D5889A}"/>
                    </a:ext>
                  </a:extLst>
                </p:cNvPr>
                <p:cNvSpPr>
                  <a:spLocks/>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7" name="Freeform 82">
                  <a:extLst>
                    <a:ext uri="{FF2B5EF4-FFF2-40B4-BE49-F238E27FC236}">
                      <a16:creationId xmlns:a16="http://schemas.microsoft.com/office/drawing/2014/main" id="{7A036E6F-086F-427C-8E1C-F30399E9403F}"/>
                    </a:ext>
                  </a:extLst>
                </p:cNvPr>
                <p:cNvSpPr>
                  <a:spLocks/>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8" name="Freeform 83">
                  <a:extLst>
                    <a:ext uri="{FF2B5EF4-FFF2-40B4-BE49-F238E27FC236}">
                      <a16:creationId xmlns:a16="http://schemas.microsoft.com/office/drawing/2014/main" id="{AC2A829A-30C3-4EAA-97B6-0627BABF72FB}"/>
                    </a:ext>
                  </a:extLst>
                </p:cNvPr>
                <p:cNvSpPr>
                  <a:spLocks/>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9" name="Freeform 84">
                  <a:extLst>
                    <a:ext uri="{FF2B5EF4-FFF2-40B4-BE49-F238E27FC236}">
                      <a16:creationId xmlns:a16="http://schemas.microsoft.com/office/drawing/2014/main" id="{7AE89EF7-17E9-4716-BA5E-997FB4C45647}"/>
                    </a:ext>
                  </a:extLst>
                </p:cNvPr>
                <p:cNvSpPr>
                  <a:spLocks/>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0" name="Freeform 85">
                  <a:extLst>
                    <a:ext uri="{FF2B5EF4-FFF2-40B4-BE49-F238E27FC236}">
                      <a16:creationId xmlns:a16="http://schemas.microsoft.com/office/drawing/2014/main" id="{E7ED43D1-FFF5-410A-A9F4-BB404C21A20F}"/>
                    </a:ext>
                  </a:extLst>
                </p:cNvPr>
                <p:cNvSpPr>
                  <a:spLocks/>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1" name="Freeform 86">
                  <a:extLst>
                    <a:ext uri="{FF2B5EF4-FFF2-40B4-BE49-F238E27FC236}">
                      <a16:creationId xmlns:a16="http://schemas.microsoft.com/office/drawing/2014/main" id="{BE9DD946-DECC-44EE-B3DD-DEBC0A4C99AC}"/>
                    </a:ext>
                  </a:extLst>
                </p:cNvPr>
                <p:cNvSpPr>
                  <a:spLocks/>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2" name="Freeform 87">
                  <a:extLst>
                    <a:ext uri="{FF2B5EF4-FFF2-40B4-BE49-F238E27FC236}">
                      <a16:creationId xmlns:a16="http://schemas.microsoft.com/office/drawing/2014/main" id="{BF03EA22-3116-4AED-9556-04B27397BBDF}"/>
                    </a:ext>
                  </a:extLst>
                </p:cNvPr>
                <p:cNvSpPr>
                  <a:spLocks/>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3" name="Freeform 88">
                  <a:extLst>
                    <a:ext uri="{FF2B5EF4-FFF2-40B4-BE49-F238E27FC236}">
                      <a16:creationId xmlns:a16="http://schemas.microsoft.com/office/drawing/2014/main" id="{374218D7-FE16-47D7-A55E-F718353E57E3}"/>
                    </a:ext>
                  </a:extLst>
                </p:cNvPr>
                <p:cNvSpPr>
                  <a:spLocks/>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4" name="Freeform 89">
                  <a:extLst>
                    <a:ext uri="{FF2B5EF4-FFF2-40B4-BE49-F238E27FC236}">
                      <a16:creationId xmlns:a16="http://schemas.microsoft.com/office/drawing/2014/main" id="{E9169BF5-DC0A-4786-9773-135393291AE2}"/>
                    </a:ext>
                  </a:extLst>
                </p:cNvPr>
                <p:cNvSpPr>
                  <a:spLocks/>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5" name="Freeform 90">
                  <a:extLst>
                    <a:ext uri="{FF2B5EF4-FFF2-40B4-BE49-F238E27FC236}">
                      <a16:creationId xmlns:a16="http://schemas.microsoft.com/office/drawing/2014/main" id="{9FEE81E1-492E-4C9C-AF22-6C55FB11A27D}"/>
                    </a:ext>
                  </a:extLst>
                </p:cNvPr>
                <p:cNvSpPr>
                  <a:spLocks/>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6" name="Freeform 91">
                  <a:extLst>
                    <a:ext uri="{FF2B5EF4-FFF2-40B4-BE49-F238E27FC236}">
                      <a16:creationId xmlns:a16="http://schemas.microsoft.com/office/drawing/2014/main" id="{1C4FFE07-3955-47EA-B5A9-D77928D36788}"/>
                    </a:ext>
                  </a:extLst>
                </p:cNvPr>
                <p:cNvSpPr>
                  <a:spLocks/>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7" name="Freeform 92">
                  <a:extLst>
                    <a:ext uri="{FF2B5EF4-FFF2-40B4-BE49-F238E27FC236}">
                      <a16:creationId xmlns:a16="http://schemas.microsoft.com/office/drawing/2014/main" id="{2538CEA3-9AD1-4A50-A779-89C1382F9E42}"/>
                    </a:ext>
                  </a:extLst>
                </p:cNvPr>
                <p:cNvSpPr>
                  <a:spLocks/>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8" name="Freeform 93">
                  <a:extLst>
                    <a:ext uri="{FF2B5EF4-FFF2-40B4-BE49-F238E27FC236}">
                      <a16:creationId xmlns:a16="http://schemas.microsoft.com/office/drawing/2014/main" id="{7FD763E5-89FB-4019-B0A9-21CF16B4D1AD}"/>
                    </a:ext>
                  </a:extLst>
                </p:cNvPr>
                <p:cNvSpPr>
                  <a:spLocks/>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9" name="Freeform 94">
                  <a:extLst>
                    <a:ext uri="{FF2B5EF4-FFF2-40B4-BE49-F238E27FC236}">
                      <a16:creationId xmlns:a16="http://schemas.microsoft.com/office/drawing/2014/main" id="{C73920D6-378C-4971-9D13-FF31BA0A887E}"/>
                    </a:ext>
                  </a:extLst>
                </p:cNvPr>
                <p:cNvSpPr>
                  <a:spLocks/>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0" name="Freeform 95">
                  <a:extLst>
                    <a:ext uri="{FF2B5EF4-FFF2-40B4-BE49-F238E27FC236}">
                      <a16:creationId xmlns:a16="http://schemas.microsoft.com/office/drawing/2014/main" id="{7C21A341-CCDA-4720-9CB8-DA42F6E0974A}"/>
                    </a:ext>
                  </a:extLst>
                </p:cNvPr>
                <p:cNvSpPr>
                  <a:spLocks/>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1" name="Freeform 96">
                  <a:extLst>
                    <a:ext uri="{FF2B5EF4-FFF2-40B4-BE49-F238E27FC236}">
                      <a16:creationId xmlns:a16="http://schemas.microsoft.com/office/drawing/2014/main" id="{C8DD4BE6-FCA2-47F3-9CFD-F9D3CF897737}"/>
                    </a:ext>
                  </a:extLst>
                </p:cNvPr>
                <p:cNvSpPr>
                  <a:spLocks/>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2" name="Freeform 97">
                  <a:extLst>
                    <a:ext uri="{FF2B5EF4-FFF2-40B4-BE49-F238E27FC236}">
                      <a16:creationId xmlns:a16="http://schemas.microsoft.com/office/drawing/2014/main" id="{AC28CD60-C7A1-4C0B-9D5A-B45DC711A669}"/>
                    </a:ext>
                  </a:extLst>
                </p:cNvPr>
                <p:cNvSpPr>
                  <a:spLocks/>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3" name="Freeform 98">
                  <a:extLst>
                    <a:ext uri="{FF2B5EF4-FFF2-40B4-BE49-F238E27FC236}">
                      <a16:creationId xmlns:a16="http://schemas.microsoft.com/office/drawing/2014/main" id="{3666A3BC-0610-4EED-ADAD-CF8175384926}"/>
                    </a:ext>
                  </a:extLst>
                </p:cNvPr>
                <p:cNvSpPr>
                  <a:spLocks/>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4" name="Freeform 99">
                  <a:extLst>
                    <a:ext uri="{FF2B5EF4-FFF2-40B4-BE49-F238E27FC236}">
                      <a16:creationId xmlns:a16="http://schemas.microsoft.com/office/drawing/2014/main" id="{B6D51FE6-BD0A-4EAD-B918-F129E1622812}"/>
                    </a:ext>
                  </a:extLst>
                </p:cNvPr>
                <p:cNvSpPr>
                  <a:spLocks/>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5" name="Freeform 100">
                  <a:extLst>
                    <a:ext uri="{FF2B5EF4-FFF2-40B4-BE49-F238E27FC236}">
                      <a16:creationId xmlns:a16="http://schemas.microsoft.com/office/drawing/2014/main" id="{514F5D56-B68E-4F9B-B497-1C18759A7BB0}"/>
                    </a:ext>
                  </a:extLst>
                </p:cNvPr>
                <p:cNvSpPr>
                  <a:spLocks/>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nvGrpSpPr>
              <p:cNvPr id="420" name="Group 345">
                <a:extLst>
                  <a:ext uri="{FF2B5EF4-FFF2-40B4-BE49-F238E27FC236}">
                    <a16:creationId xmlns:a16="http://schemas.microsoft.com/office/drawing/2014/main" id="{34542A2D-05F8-4DAC-B950-0CDF30E61B9F}"/>
                  </a:ext>
                </a:extLst>
              </p:cNvPr>
              <p:cNvGrpSpPr/>
              <p:nvPr/>
            </p:nvGrpSpPr>
            <p:grpSpPr>
              <a:xfrm>
                <a:off x="3103551" y="1256797"/>
                <a:ext cx="669405" cy="1125467"/>
                <a:chOff x="4219575" y="1089025"/>
                <a:chExt cx="687388" cy="1155701"/>
              </a:xfrm>
              <a:grpFill/>
            </p:grpSpPr>
            <p:sp>
              <p:nvSpPr>
                <p:cNvPr id="508" name="Freeform 36">
                  <a:extLst>
                    <a:ext uri="{FF2B5EF4-FFF2-40B4-BE49-F238E27FC236}">
                      <a16:creationId xmlns:a16="http://schemas.microsoft.com/office/drawing/2014/main" id="{FFE4DB6F-DD16-4858-8BF8-F2B4D5AFA0D8}"/>
                    </a:ext>
                  </a:extLst>
                </p:cNvPr>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nvGrpSpPr>
                <p:cNvPr id="509" name="Group 343">
                  <a:extLst>
                    <a:ext uri="{FF2B5EF4-FFF2-40B4-BE49-F238E27FC236}">
                      <a16:creationId xmlns:a16="http://schemas.microsoft.com/office/drawing/2014/main" id="{DF4EB263-D164-4603-BEC8-BBBF422B580B}"/>
                    </a:ext>
                  </a:extLst>
                </p:cNvPr>
                <p:cNvGrpSpPr/>
                <p:nvPr/>
              </p:nvGrpSpPr>
              <p:grpSpPr>
                <a:xfrm>
                  <a:off x="4219575" y="1089025"/>
                  <a:ext cx="687388" cy="1155701"/>
                  <a:chOff x="4219575" y="1089025"/>
                  <a:chExt cx="687388" cy="1155701"/>
                </a:xfrm>
                <a:grpFill/>
              </p:grpSpPr>
              <p:sp>
                <p:nvSpPr>
                  <p:cNvPr id="510" name="Freeform 24">
                    <a:extLst>
                      <a:ext uri="{FF2B5EF4-FFF2-40B4-BE49-F238E27FC236}">
                        <a16:creationId xmlns:a16="http://schemas.microsoft.com/office/drawing/2014/main" id="{E0C862BA-9856-446F-9B91-F15A07279E53}"/>
                      </a:ext>
                    </a:extLst>
                  </p:cNvPr>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1" name="Freeform 25">
                    <a:extLst>
                      <a:ext uri="{FF2B5EF4-FFF2-40B4-BE49-F238E27FC236}">
                        <a16:creationId xmlns:a16="http://schemas.microsoft.com/office/drawing/2014/main" id="{04572EF7-D44F-4479-8560-AD9F8E6BC0DC}"/>
                      </a:ext>
                    </a:extLst>
                  </p:cNvPr>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2" name="Freeform 26">
                    <a:extLst>
                      <a:ext uri="{FF2B5EF4-FFF2-40B4-BE49-F238E27FC236}">
                        <a16:creationId xmlns:a16="http://schemas.microsoft.com/office/drawing/2014/main" id="{42E0B089-7647-4038-942D-AABC9603BF60}"/>
                      </a:ext>
                    </a:extLst>
                  </p:cNvPr>
                  <p:cNvSpPr>
                    <a:spLocks/>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3" name="Freeform 27">
                    <a:extLst>
                      <a:ext uri="{FF2B5EF4-FFF2-40B4-BE49-F238E27FC236}">
                        <a16:creationId xmlns:a16="http://schemas.microsoft.com/office/drawing/2014/main" id="{C234C8D3-0BB1-44AA-B677-BE93EE48007C}"/>
                      </a:ext>
                    </a:extLst>
                  </p:cNvPr>
                  <p:cNvSpPr>
                    <a:spLocks/>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4" name="Freeform 28">
                    <a:extLst>
                      <a:ext uri="{FF2B5EF4-FFF2-40B4-BE49-F238E27FC236}">
                        <a16:creationId xmlns:a16="http://schemas.microsoft.com/office/drawing/2014/main" id="{A2E6552D-0B3A-428F-ADF6-3B1054277805}"/>
                      </a:ext>
                    </a:extLst>
                  </p:cNvPr>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5" name="Freeform 29">
                    <a:extLst>
                      <a:ext uri="{FF2B5EF4-FFF2-40B4-BE49-F238E27FC236}">
                        <a16:creationId xmlns:a16="http://schemas.microsoft.com/office/drawing/2014/main" id="{09C7F7C8-5687-4627-843F-A59EFE695B18}"/>
                      </a:ext>
                    </a:extLst>
                  </p:cNvPr>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6" name="Freeform 31">
                    <a:extLst>
                      <a:ext uri="{FF2B5EF4-FFF2-40B4-BE49-F238E27FC236}">
                        <a16:creationId xmlns:a16="http://schemas.microsoft.com/office/drawing/2014/main" id="{07F51698-DD8A-4D5F-87A1-0CB90699895A}"/>
                      </a:ext>
                    </a:extLst>
                  </p:cNvPr>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7" name="Freeform 32">
                    <a:extLst>
                      <a:ext uri="{FF2B5EF4-FFF2-40B4-BE49-F238E27FC236}">
                        <a16:creationId xmlns:a16="http://schemas.microsoft.com/office/drawing/2014/main" id="{B56799DE-7B58-4236-B9DB-3641C1CA9659}"/>
                      </a:ext>
                    </a:extLst>
                  </p:cNvPr>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8" name="Freeform 33">
                    <a:extLst>
                      <a:ext uri="{FF2B5EF4-FFF2-40B4-BE49-F238E27FC236}">
                        <a16:creationId xmlns:a16="http://schemas.microsoft.com/office/drawing/2014/main" id="{10AD2123-368F-4DCF-AABE-D6595DC7A9B6}"/>
                      </a:ext>
                    </a:extLst>
                  </p:cNvPr>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9" name="Freeform 34">
                    <a:extLst>
                      <a:ext uri="{FF2B5EF4-FFF2-40B4-BE49-F238E27FC236}">
                        <a16:creationId xmlns:a16="http://schemas.microsoft.com/office/drawing/2014/main" id="{38BE3DB4-4FD0-4C04-AE16-19F6ED4CD20B}"/>
                      </a:ext>
                    </a:extLst>
                  </p:cNvPr>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0" name="Freeform 35">
                    <a:extLst>
                      <a:ext uri="{FF2B5EF4-FFF2-40B4-BE49-F238E27FC236}">
                        <a16:creationId xmlns:a16="http://schemas.microsoft.com/office/drawing/2014/main" id="{1BBE9F9B-213D-4855-B346-8C1728DD20EE}"/>
                      </a:ext>
                    </a:extLst>
                  </p:cNvPr>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1" name="Freeform 37">
                    <a:extLst>
                      <a:ext uri="{FF2B5EF4-FFF2-40B4-BE49-F238E27FC236}">
                        <a16:creationId xmlns:a16="http://schemas.microsoft.com/office/drawing/2014/main" id="{B2C2EC6E-C7F9-42FB-841A-04F61993F8C1}"/>
                      </a:ext>
                    </a:extLst>
                  </p:cNvPr>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2" name="Freeform 38">
                    <a:extLst>
                      <a:ext uri="{FF2B5EF4-FFF2-40B4-BE49-F238E27FC236}">
                        <a16:creationId xmlns:a16="http://schemas.microsoft.com/office/drawing/2014/main" id="{16D9CF50-0F45-4D8E-AB8A-8982ECBC5D91}"/>
                      </a:ext>
                    </a:extLst>
                  </p:cNvPr>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grpSp>
            <p:nvGrpSpPr>
              <p:cNvPr id="421" name="Group 363">
                <a:extLst>
                  <a:ext uri="{FF2B5EF4-FFF2-40B4-BE49-F238E27FC236}">
                    <a16:creationId xmlns:a16="http://schemas.microsoft.com/office/drawing/2014/main" id="{8803A9B8-1C74-43D8-B20A-CA9B12BE58B6}"/>
                  </a:ext>
                </a:extLst>
              </p:cNvPr>
              <p:cNvGrpSpPr/>
              <p:nvPr/>
            </p:nvGrpSpPr>
            <p:grpSpPr>
              <a:xfrm>
                <a:off x="5105582" y="3000650"/>
                <a:ext cx="941496" cy="822457"/>
                <a:chOff x="6275388" y="2879725"/>
                <a:chExt cx="966788" cy="844551"/>
              </a:xfrm>
              <a:grpFill/>
            </p:grpSpPr>
            <p:sp>
              <p:nvSpPr>
                <p:cNvPr id="490" name="Freeform 9">
                  <a:extLst>
                    <a:ext uri="{FF2B5EF4-FFF2-40B4-BE49-F238E27FC236}">
                      <a16:creationId xmlns:a16="http://schemas.microsoft.com/office/drawing/2014/main" id="{503CF733-E847-4CD5-AF04-089004B8925A}"/>
                    </a:ext>
                  </a:extLst>
                </p:cNvPr>
                <p:cNvSpPr>
                  <a:spLocks/>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nvGrpSpPr>
                <p:cNvPr id="491" name="Group 361">
                  <a:extLst>
                    <a:ext uri="{FF2B5EF4-FFF2-40B4-BE49-F238E27FC236}">
                      <a16:creationId xmlns:a16="http://schemas.microsoft.com/office/drawing/2014/main" id="{EC80B548-3EA3-44AB-859C-B958BBFF1467}"/>
                    </a:ext>
                  </a:extLst>
                </p:cNvPr>
                <p:cNvGrpSpPr/>
                <p:nvPr/>
              </p:nvGrpSpPr>
              <p:grpSpPr>
                <a:xfrm>
                  <a:off x="6275388" y="2917825"/>
                  <a:ext cx="966788" cy="806451"/>
                  <a:chOff x="6275388" y="2917825"/>
                  <a:chExt cx="966788" cy="806451"/>
                </a:xfrm>
                <a:grpFill/>
              </p:grpSpPr>
              <p:sp>
                <p:nvSpPr>
                  <p:cNvPr id="492" name="Freeform 7">
                    <a:extLst>
                      <a:ext uri="{FF2B5EF4-FFF2-40B4-BE49-F238E27FC236}">
                        <a16:creationId xmlns:a16="http://schemas.microsoft.com/office/drawing/2014/main" id="{FF350A42-BFE7-4F59-91F6-8FD5DB3856F6}"/>
                      </a:ext>
                    </a:extLst>
                  </p:cNvPr>
                  <p:cNvSpPr>
                    <a:spLocks/>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3" name="Freeform 8">
                    <a:extLst>
                      <a:ext uri="{FF2B5EF4-FFF2-40B4-BE49-F238E27FC236}">
                        <a16:creationId xmlns:a16="http://schemas.microsoft.com/office/drawing/2014/main" id="{831226F7-969E-4646-B5E1-08661B1F73B0}"/>
                      </a:ext>
                    </a:extLst>
                  </p:cNvPr>
                  <p:cNvSpPr>
                    <a:spLocks/>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4" name="Freeform 10">
                    <a:extLst>
                      <a:ext uri="{FF2B5EF4-FFF2-40B4-BE49-F238E27FC236}">
                        <a16:creationId xmlns:a16="http://schemas.microsoft.com/office/drawing/2014/main" id="{FA6074A3-9ADF-4C16-AF9B-ADDED983218F}"/>
                      </a:ext>
                    </a:extLst>
                  </p:cNvPr>
                  <p:cNvSpPr>
                    <a:spLocks/>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5" name="Freeform 11">
                    <a:extLst>
                      <a:ext uri="{FF2B5EF4-FFF2-40B4-BE49-F238E27FC236}">
                        <a16:creationId xmlns:a16="http://schemas.microsoft.com/office/drawing/2014/main" id="{E5035178-254C-4FA8-AC82-8C3F225773BE}"/>
                      </a:ext>
                    </a:extLst>
                  </p:cNvPr>
                  <p:cNvSpPr>
                    <a:spLocks/>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6" name="Freeform 12">
                    <a:extLst>
                      <a:ext uri="{FF2B5EF4-FFF2-40B4-BE49-F238E27FC236}">
                        <a16:creationId xmlns:a16="http://schemas.microsoft.com/office/drawing/2014/main" id="{8627C25D-9BE1-4601-8FCE-F11463B1CDCE}"/>
                      </a:ext>
                    </a:extLst>
                  </p:cNvPr>
                  <p:cNvSpPr>
                    <a:spLocks/>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7" name="Freeform 13">
                    <a:extLst>
                      <a:ext uri="{FF2B5EF4-FFF2-40B4-BE49-F238E27FC236}">
                        <a16:creationId xmlns:a16="http://schemas.microsoft.com/office/drawing/2014/main" id="{E492FF11-EC8B-459B-BBAE-9BAD2D1157FB}"/>
                      </a:ext>
                    </a:extLst>
                  </p:cNvPr>
                  <p:cNvSpPr>
                    <a:spLocks/>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8" name="Freeform 14">
                    <a:extLst>
                      <a:ext uri="{FF2B5EF4-FFF2-40B4-BE49-F238E27FC236}">
                        <a16:creationId xmlns:a16="http://schemas.microsoft.com/office/drawing/2014/main" id="{A626BFC3-52BD-485C-AB1E-EB76F906911E}"/>
                      </a:ext>
                    </a:extLst>
                  </p:cNvPr>
                  <p:cNvSpPr>
                    <a:spLocks/>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9" name="Freeform 15">
                    <a:extLst>
                      <a:ext uri="{FF2B5EF4-FFF2-40B4-BE49-F238E27FC236}">
                        <a16:creationId xmlns:a16="http://schemas.microsoft.com/office/drawing/2014/main" id="{14D9F615-A2FE-4A60-8C03-AA27997CEA8E}"/>
                      </a:ext>
                    </a:extLst>
                  </p:cNvPr>
                  <p:cNvSpPr>
                    <a:spLocks/>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0" name="Freeform 16">
                    <a:extLst>
                      <a:ext uri="{FF2B5EF4-FFF2-40B4-BE49-F238E27FC236}">
                        <a16:creationId xmlns:a16="http://schemas.microsoft.com/office/drawing/2014/main" id="{46420B48-8A2D-4250-8C72-A7C8D87322D4}"/>
                      </a:ext>
                    </a:extLst>
                  </p:cNvPr>
                  <p:cNvSpPr>
                    <a:spLocks/>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1" name="Freeform 17">
                    <a:extLst>
                      <a:ext uri="{FF2B5EF4-FFF2-40B4-BE49-F238E27FC236}">
                        <a16:creationId xmlns:a16="http://schemas.microsoft.com/office/drawing/2014/main" id="{693031E2-3B98-4296-9F1A-0B5BF4E0ADCA}"/>
                      </a:ext>
                    </a:extLst>
                  </p:cNvPr>
                  <p:cNvSpPr>
                    <a:spLocks/>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2" name="Freeform 18">
                    <a:extLst>
                      <a:ext uri="{FF2B5EF4-FFF2-40B4-BE49-F238E27FC236}">
                        <a16:creationId xmlns:a16="http://schemas.microsoft.com/office/drawing/2014/main" id="{6566C8A1-F55E-471E-8D00-58E5321521AE}"/>
                      </a:ext>
                    </a:extLst>
                  </p:cNvPr>
                  <p:cNvSpPr>
                    <a:spLocks/>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3" name="Freeform 19">
                    <a:extLst>
                      <a:ext uri="{FF2B5EF4-FFF2-40B4-BE49-F238E27FC236}">
                        <a16:creationId xmlns:a16="http://schemas.microsoft.com/office/drawing/2014/main" id="{10EBDC31-499E-48DA-820B-CCA6FFB96A58}"/>
                      </a:ext>
                    </a:extLst>
                  </p:cNvPr>
                  <p:cNvSpPr>
                    <a:spLocks/>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4" name="Freeform 20">
                    <a:extLst>
                      <a:ext uri="{FF2B5EF4-FFF2-40B4-BE49-F238E27FC236}">
                        <a16:creationId xmlns:a16="http://schemas.microsoft.com/office/drawing/2014/main" id="{BB654B15-929C-49C3-B452-BAAE175F4733}"/>
                      </a:ext>
                    </a:extLst>
                  </p:cNvPr>
                  <p:cNvSpPr>
                    <a:spLocks/>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5" name="Freeform 116">
                    <a:extLst>
                      <a:ext uri="{FF2B5EF4-FFF2-40B4-BE49-F238E27FC236}">
                        <a16:creationId xmlns:a16="http://schemas.microsoft.com/office/drawing/2014/main" id="{DCB4C287-1B44-48FC-A859-99F7A632F54E}"/>
                      </a:ext>
                    </a:extLst>
                  </p:cNvPr>
                  <p:cNvSpPr>
                    <a:spLocks/>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6" name="Freeform 117">
                    <a:extLst>
                      <a:ext uri="{FF2B5EF4-FFF2-40B4-BE49-F238E27FC236}">
                        <a16:creationId xmlns:a16="http://schemas.microsoft.com/office/drawing/2014/main" id="{77177D4D-704B-4F82-BEEC-B17331E9155F}"/>
                      </a:ext>
                    </a:extLst>
                  </p:cNvPr>
                  <p:cNvSpPr>
                    <a:spLocks/>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7" name="Freeform 118">
                    <a:extLst>
                      <a:ext uri="{FF2B5EF4-FFF2-40B4-BE49-F238E27FC236}">
                        <a16:creationId xmlns:a16="http://schemas.microsoft.com/office/drawing/2014/main" id="{B8B38F2D-3717-4658-906E-8187CEF9F58B}"/>
                      </a:ext>
                    </a:extLst>
                  </p:cNvPr>
                  <p:cNvSpPr>
                    <a:spLocks/>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grpSp>
            <p:nvGrpSpPr>
              <p:cNvPr id="422" name="Group 383">
                <a:extLst>
                  <a:ext uri="{FF2B5EF4-FFF2-40B4-BE49-F238E27FC236}">
                    <a16:creationId xmlns:a16="http://schemas.microsoft.com/office/drawing/2014/main" id="{1CD08D57-B9C4-4474-8B6D-419203C34C9B}"/>
                  </a:ext>
                </a:extLst>
              </p:cNvPr>
              <p:cNvGrpSpPr/>
              <p:nvPr/>
            </p:nvGrpSpPr>
            <p:grpSpPr>
              <a:xfrm>
                <a:off x="3584348" y="1207327"/>
                <a:ext cx="2773469" cy="1960289"/>
                <a:chOff x="4713288" y="1038225"/>
                <a:chExt cx="2847975" cy="2012950"/>
              </a:xfrm>
              <a:grpFill/>
            </p:grpSpPr>
            <p:sp>
              <p:nvSpPr>
                <p:cNvPr id="423" name="Freeform 101">
                  <a:extLst>
                    <a:ext uri="{FF2B5EF4-FFF2-40B4-BE49-F238E27FC236}">
                      <a16:creationId xmlns:a16="http://schemas.microsoft.com/office/drawing/2014/main" id="{E861D4E2-B9C0-4F39-9CAD-47D935F73723}"/>
                    </a:ext>
                  </a:extLst>
                </p:cNvPr>
                <p:cNvSpPr>
                  <a:spLocks/>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4" name="Freeform 102">
                  <a:extLst>
                    <a:ext uri="{FF2B5EF4-FFF2-40B4-BE49-F238E27FC236}">
                      <a16:creationId xmlns:a16="http://schemas.microsoft.com/office/drawing/2014/main" id="{FB100BE3-F1A5-4B77-96FC-C64AF6165E26}"/>
                    </a:ext>
                  </a:extLst>
                </p:cNvPr>
                <p:cNvSpPr>
                  <a:spLocks/>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5" name="Freeform 103">
                  <a:extLst>
                    <a:ext uri="{FF2B5EF4-FFF2-40B4-BE49-F238E27FC236}">
                      <a16:creationId xmlns:a16="http://schemas.microsoft.com/office/drawing/2014/main" id="{1248459E-40A5-4C49-AA4C-479C7E58DA69}"/>
                    </a:ext>
                  </a:extLst>
                </p:cNvPr>
                <p:cNvSpPr>
                  <a:spLocks/>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6" name="Freeform 104">
                  <a:extLst>
                    <a:ext uri="{FF2B5EF4-FFF2-40B4-BE49-F238E27FC236}">
                      <a16:creationId xmlns:a16="http://schemas.microsoft.com/office/drawing/2014/main" id="{3DB862E3-30E4-4A5A-81CE-418BF1649E9B}"/>
                    </a:ext>
                  </a:extLst>
                </p:cNvPr>
                <p:cNvSpPr>
                  <a:spLocks/>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7" name="Freeform 105">
                  <a:extLst>
                    <a:ext uri="{FF2B5EF4-FFF2-40B4-BE49-F238E27FC236}">
                      <a16:creationId xmlns:a16="http://schemas.microsoft.com/office/drawing/2014/main" id="{0CEEF44D-1F20-4965-A868-3202F588FAF2}"/>
                    </a:ext>
                  </a:extLst>
                </p:cNvPr>
                <p:cNvSpPr>
                  <a:spLocks/>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8" name="Freeform 106">
                  <a:extLst>
                    <a:ext uri="{FF2B5EF4-FFF2-40B4-BE49-F238E27FC236}">
                      <a16:creationId xmlns:a16="http://schemas.microsoft.com/office/drawing/2014/main" id="{CDCA691B-9618-48B8-A9CC-75BB57F09231}"/>
                    </a:ext>
                  </a:extLst>
                </p:cNvPr>
                <p:cNvSpPr>
                  <a:spLocks/>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9" name="Freeform 107">
                  <a:extLst>
                    <a:ext uri="{FF2B5EF4-FFF2-40B4-BE49-F238E27FC236}">
                      <a16:creationId xmlns:a16="http://schemas.microsoft.com/office/drawing/2014/main" id="{C181FEDA-E3FD-4EF0-9C57-4EC9C34DC14B}"/>
                    </a:ext>
                  </a:extLst>
                </p:cNvPr>
                <p:cNvSpPr>
                  <a:spLocks/>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0" name="Freeform 108">
                  <a:extLst>
                    <a:ext uri="{FF2B5EF4-FFF2-40B4-BE49-F238E27FC236}">
                      <a16:creationId xmlns:a16="http://schemas.microsoft.com/office/drawing/2014/main" id="{2AB73B1F-E088-4A71-BD08-07D4E10E3F3E}"/>
                    </a:ext>
                  </a:extLst>
                </p:cNvPr>
                <p:cNvSpPr>
                  <a:spLocks/>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1" name="Freeform 109">
                  <a:extLst>
                    <a:ext uri="{FF2B5EF4-FFF2-40B4-BE49-F238E27FC236}">
                      <a16:creationId xmlns:a16="http://schemas.microsoft.com/office/drawing/2014/main" id="{C9CFB0C4-A2B8-481B-A724-933D9C9D950C}"/>
                    </a:ext>
                  </a:extLst>
                </p:cNvPr>
                <p:cNvSpPr>
                  <a:spLocks/>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2" name="Freeform 110">
                  <a:extLst>
                    <a:ext uri="{FF2B5EF4-FFF2-40B4-BE49-F238E27FC236}">
                      <a16:creationId xmlns:a16="http://schemas.microsoft.com/office/drawing/2014/main" id="{12CF5B66-4678-481F-916B-15A2B850A20F}"/>
                    </a:ext>
                  </a:extLst>
                </p:cNvPr>
                <p:cNvSpPr>
                  <a:spLocks/>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3" name="Freeform 111">
                  <a:extLst>
                    <a:ext uri="{FF2B5EF4-FFF2-40B4-BE49-F238E27FC236}">
                      <a16:creationId xmlns:a16="http://schemas.microsoft.com/office/drawing/2014/main" id="{2EF487CD-981C-4203-ADEC-A2FDF795CF79}"/>
                    </a:ext>
                  </a:extLst>
                </p:cNvPr>
                <p:cNvSpPr>
                  <a:spLocks/>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4" name="Freeform 112">
                  <a:extLst>
                    <a:ext uri="{FF2B5EF4-FFF2-40B4-BE49-F238E27FC236}">
                      <a16:creationId xmlns:a16="http://schemas.microsoft.com/office/drawing/2014/main" id="{E4E175F0-B9D8-4FA3-A11E-CDAB46B4A9E4}"/>
                    </a:ext>
                  </a:extLst>
                </p:cNvPr>
                <p:cNvSpPr>
                  <a:spLocks/>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5" name="Freeform 113">
                  <a:extLst>
                    <a:ext uri="{FF2B5EF4-FFF2-40B4-BE49-F238E27FC236}">
                      <a16:creationId xmlns:a16="http://schemas.microsoft.com/office/drawing/2014/main" id="{91E7F8FC-FD34-4092-BE22-CDFC231AB285}"/>
                    </a:ext>
                  </a:extLst>
                </p:cNvPr>
                <p:cNvSpPr>
                  <a:spLocks/>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6" name="Freeform 114">
                  <a:extLst>
                    <a:ext uri="{FF2B5EF4-FFF2-40B4-BE49-F238E27FC236}">
                      <a16:creationId xmlns:a16="http://schemas.microsoft.com/office/drawing/2014/main" id="{2F65AA86-F083-4118-9CC2-2E5DBC04AEB7}"/>
                    </a:ext>
                  </a:extLst>
                </p:cNvPr>
                <p:cNvSpPr>
                  <a:spLocks/>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7" name="Freeform 115">
                  <a:extLst>
                    <a:ext uri="{FF2B5EF4-FFF2-40B4-BE49-F238E27FC236}">
                      <a16:creationId xmlns:a16="http://schemas.microsoft.com/office/drawing/2014/main" id="{2C6D66C3-1671-4B92-8791-3B559EEEAA42}"/>
                    </a:ext>
                  </a:extLst>
                </p:cNvPr>
                <p:cNvSpPr>
                  <a:spLocks/>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8" name="Freeform 119">
                  <a:extLst>
                    <a:ext uri="{FF2B5EF4-FFF2-40B4-BE49-F238E27FC236}">
                      <a16:creationId xmlns:a16="http://schemas.microsoft.com/office/drawing/2014/main" id="{0D239DBA-C8EC-43E8-89D7-9A329880099C}"/>
                    </a:ext>
                  </a:extLst>
                </p:cNvPr>
                <p:cNvSpPr>
                  <a:spLocks/>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9" name="Freeform 120">
                  <a:extLst>
                    <a:ext uri="{FF2B5EF4-FFF2-40B4-BE49-F238E27FC236}">
                      <a16:creationId xmlns:a16="http://schemas.microsoft.com/office/drawing/2014/main" id="{C58D4D90-1143-4002-880C-7361647D0598}"/>
                    </a:ext>
                  </a:extLst>
                </p:cNvPr>
                <p:cNvSpPr>
                  <a:spLocks/>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0" name="Freeform 121">
                  <a:extLst>
                    <a:ext uri="{FF2B5EF4-FFF2-40B4-BE49-F238E27FC236}">
                      <a16:creationId xmlns:a16="http://schemas.microsoft.com/office/drawing/2014/main" id="{2354A937-33DD-4D1A-A9D6-264E0CC20422}"/>
                    </a:ext>
                  </a:extLst>
                </p:cNvPr>
                <p:cNvSpPr>
                  <a:spLocks/>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1" name="Freeform 122">
                  <a:extLst>
                    <a:ext uri="{FF2B5EF4-FFF2-40B4-BE49-F238E27FC236}">
                      <a16:creationId xmlns:a16="http://schemas.microsoft.com/office/drawing/2014/main" id="{EFF16E5C-561C-4F8F-9911-2B897CD178F4}"/>
                    </a:ext>
                  </a:extLst>
                </p:cNvPr>
                <p:cNvSpPr>
                  <a:spLocks/>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2" name="Freeform 123">
                  <a:extLst>
                    <a:ext uri="{FF2B5EF4-FFF2-40B4-BE49-F238E27FC236}">
                      <a16:creationId xmlns:a16="http://schemas.microsoft.com/office/drawing/2014/main" id="{7E687012-E5D2-4173-9E86-FD4D515B87EE}"/>
                    </a:ext>
                  </a:extLst>
                </p:cNvPr>
                <p:cNvSpPr>
                  <a:spLocks/>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3" name="Freeform 124">
                  <a:extLst>
                    <a:ext uri="{FF2B5EF4-FFF2-40B4-BE49-F238E27FC236}">
                      <a16:creationId xmlns:a16="http://schemas.microsoft.com/office/drawing/2014/main" id="{815B56DB-C809-4A42-8786-2DD812B4C506}"/>
                    </a:ext>
                  </a:extLst>
                </p:cNvPr>
                <p:cNvSpPr>
                  <a:spLocks/>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4" name="Freeform 125">
                  <a:extLst>
                    <a:ext uri="{FF2B5EF4-FFF2-40B4-BE49-F238E27FC236}">
                      <a16:creationId xmlns:a16="http://schemas.microsoft.com/office/drawing/2014/main" id="{8CF2CBC0-D8A2-40BD-9E2C-D8EE47913E24}"/>
                    </a:ext>
                  </a:extLst>
                </p:cNvPr>
                <p:cNvSpPr>
                  <a:spLocks/>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5" name="Freeform 126">
                  <a:extLst>
                    <a:ext uri="{FF2B5EF4-FFF2-40B4-BE49-F238E27FC236}">
                      <a16:creationId xmlns:a16="http://schemas.microsoft.com/office/drawing/2014/main" id="{9414A861-22E5-407A-9958-65C260611B10}"/>
                    </a:ext>
                  </a:extLst>
                </p:cNvPr>
                <p:cNvSpPr>
                  <a:spLocks/>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6" name="Freeform 127">
                  <a:extLst>
                    <a:ext uri="{FF2B5EF4-FFF2-40B4-BE49-F238E27FC236}">
                      <a16:creationId xmlns:a16="http://schemas.microsoft.com/office/drawing/2014/main" id="{7D96E35A-A701-4B85-A4A8-B76CD8CF6502}"/>
                    </a:ext>
                  </a:extLst>
                </p:cNvPr>
                <p:cNvSpPr>
                  <a:spLocks/>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7" name="Freeform 128">
                  <a:extLst>
                    <a:ext uri="{FF2B5EF4-FFF2-40B4-BE49-F238E27FC236}">
                      <a16:creationId xmlns:a16="http://schemas.microsoft.com/office/drawing/2014/main" id="{12733F13-3694-42C0-A005-E7B73B26D6C5}"/>
                    </a:ext>
                  </a:extLst>
                </p:cNvPr>
                <p:cNvSpPr>
                  <a:spLocks/>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8" name="Freeform 129">
                  <a:extLst>
                    <a:ext uri="{FF2B5EF4-FFF2-40B4-BE49-F238E27FC236}">
                      <a16:creationId xmlns:a16="http://schemas.microsoft.com/office/drawing/2014/main" id="{1B780A1A-F1C8-40EE-A52D-397EF995C94E}"/>
                    </a:ext>
                  </a:extLst>
                </p:cNvPr>
                <p:cNvSpPr>
                  <a:spLocks/>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9" name="Freeform 130">
                  <a:extLst>
                    <a:ext uri="{FF2B5EF4-FFF2-40B4-BE49-F238E27FC236}">
                      <a16:creationId xmlns:a16="http://schemas.microsoft.com/office/drawing/2014/main" id="{6C5D9F65-FE0E-425D-B160-B179163225D8}"/>
                    </a:ext>
                  </a:extLst>
                </p:cNvPr>
                <p:cNvSpPr>
                  <a:spLocks/>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0" name="Freeform 131">
                  <a:extLst>
                    <a:ext uri="{FF2B5EF4-FFF2-40B4-BE49-F238E27FC236}">
                      <a16:creationId xmlns:a16="http://schemas.microsoft.com/office/drawing/2014/main" id="{E57563B0-7B05-4D9D-90A0-8609E17FFC5A}"/>
                    </a:ext>
                  </a:extLst>
                </p:cNvPr>
                <p:cNvSpPr>
                  <a:spLocks/>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1" name="Freeform 132">
                  <a:extLst>
                    <a:ext uri="{FF2B5EF4-FFF2-40B4-BE49-F238E27FC236}">
                      <a16:creationId xmlns:a16="http://schemas.microsoft.com/office/drawing/2014/main" id="{66DEC8EC-1396-4619-80D1-8EA78120DFC2}"/>
                    </a:ext>
                  </a:extLst>
                </p:cNvPr>
                <p:cNvSpPr>
                  <a:spLocks/>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2" name="Freeform 133">
                  <a:extLst>
                    <a:ext uri="{FF2B5EF4-FFF2-40B4-BE49-F238E27FC236}">
                      <a16:creationId xmlns:a16="http://schemas.microsoft.com/office/drawing/2014/main" id="{41F752E7-8800-4491-82ED-82C5FAED2964}"/>
                    </a:ext>
                  </a:extLst>
                </p:cNvPr>
                <p:cNvSpPr>
                  <a:spLocks/>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3" name="Freeform 134">
                  <a:extLst>
                    <a:ext uri="{FF2B5EF4-FFF2-40B4-BE49-F238E27FC236}">
                      <a16:creationId xmlns:a16="http://schemas.microsoft.com/office/drawing/2014/main" id="{7474CD79-ECEE-42C2-A9EC-E0C7829977D7}"/>
                    </a:ext>
                  </a:extLst>
                </p:cNvPr>
                <p:cNvSpPr>
                  <a:spLocks/>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4" name="Freeform 135">
                  <a:extLst>
                    <a:ext uri="{FF2B5EF4-FFF2-40B4-BE49-F238E27FC236}">
                      <a16:creationId xmlns:a16="http://schemas.microsoft.com/office/drawing/2014/main" id="{6F6CAC09-D3A4-4A5D-B5B3-D355BC0A8EFC}"/>
                    </a:ext>
                  </a:extLst>
                </p:cNvPr>
                <p:cNvSpPr>
                  <a:spLocks/>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5" name="Freeform 136">
                  <a:extLst>
                    <a:ext uri="{FF2B5EF4-FFF2-40B4-BE49-F238E27FC236}">
                      <a16:creationId xmlns:a16="http://schemas.microsoft.com/office/drawing/2014/main" id="{2F1C5DC6-8808-462D-9B51-9E9262C3EE28}"/>
                    </a:ext>
                  </a:extLst>
                </p:cNvPr>
                <p:cNvSpPr>
                  <a:spLocks/>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6" name="Freeform 137">
                  <a:extLst>
                    <a:ext uri="{FF2B5EF4-FFF2-40B4-BE49-F238E27FC236}">
                      <a16:creationId xmlns:a16="http://schemas.microsoft.com/office/drawing/2014/main" id="{EFAD8C76-194C-4053-8F46-EA02C58B469C}"/>
                    </a:ext>
                  </a:extLst>
                </p:cNvPr>
                <p:cNvSpPr>
                  <a:spLocks/>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7" name="Freeform 138">
                  <a:extLst>
                    <a:ext uri="{FF2B5EF4-FFF2-40B4-BE49-F238E27FC236}">
                      <a16:creationId xmlns:a16="http://schemas.microsoft.com/office/drawing/2014/main" id="{DD09230D-D21F-44B9-AEB7-F72C5D6B4176}"/>
                    </a:ext>
                  </a:extLst>
                </p:cNvPr>
                <p:cNvSpPr>
                  <a:spLocks/>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8" name="Freeform 139">
                  <a:extLst>
                    <a:ext uri="{FF2B5EF4-FFF2-40B4-BE49-F238E27FC236}">
                      <a16:creationId xmlns:a16="http://schemas.microsoft.com/office/drawing/2014/main" id="{1EE2832F-4B64-4DAF-B1EC-84CFDD32CBBF}"/>
                    </a:ext>
                  </a:extLst>
                </p:cNvPr>
                <p:cNvSpPr>
                  <a:spLocks/>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9" name="Freeform 140">
                  <a:extLst>
                    <a:ext uri="{FF2B5EF4-FFF2-40B4-BE49-F238E27FC236}">
                      <a16:creationId xmlns:a16="http://schemas.microsoft.com/office/drawing/2014/main" id="{46203410-4FDF-41EC-A011-068BBADFDD10}"/>
                    </a:ext>
                  </a:extLst>
                </p:cNvPr>
                <p:cNvSpPr>
                  <a:spLocks/>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0" name="Freeform 141">
                  <a:extLst>
                    <a:ext uri="{FF2B5EF4-FFF2-40B4-BE49-F238E27FC236}">
                      <a16:creationId xmlns:a16="http://schemas.microsoft.com/office/drawing/2014/main" id="{CC94AADE-9DB6-4B45-A7A0-CDB6308833FB}"/>
                    </a:ext>
                  </a:extLst>
                </p:cNvPr>
                <p:cNvSpPr>
                  <a:spLocks/>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1" name="Freeform 142">
                  <a:extLst>
                    <a:ext uri="{FF2B5EF4-FFF2-40B4-BE49-F238E27FC236}">
                      <a16:creationId xmlns:a16="http://schemas.microsoft.com/office/drawing/2014/main" id="{9010DFEF-5A6A-41EC-A8BB-9BBCF005CB0C}"/>
                    </a:ext>
                  </a:extLst>
                </p:cNvPr>
                <p:cNvSpPr>
                  <a:spLocks/>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2" name="Freeform 143">
                  <a:extLst>
                    <a:ext uri="{FF2B5EF4-FFF2-40B4-BE49-F238E27FC236}">
                      <a16:creationId xmlns:a16="http://schemas.microsoft.com/office/drawing/2014/main" id="{31D69DE9-6EAF-4049-B79F-10810812EF78}"/>
                    </a:ext>
                  </a:extLst>
                </p:cNvPr>
                <p:cNvSpPr>
                  <a:spLocks/>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3" name="Freeform 144">
                  <a:extLst>
                    <a:ext uri="{FF2B5EF4-FFF2-40B4-BE49-F238E27FC236}">
                      <a16:creationId xmlns:a16="http://schemas.microsoft.com/office/drawing/2014/main" id="{911CFC42-F8D9-4A5B-B4BA-EE5E07B1FF6B}"/>
                    </a:ext>
                  </a:extLst>
                </p:cNvPr>
                <p:cNvSpPr>
                  <a:spLocks/>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4" name="Freeform 145">
                  <a:extLst>
                    <a:ext uri="{FF2B5EF4-FFF2-40B4-BE49-F238E27FC236}">
                      <a16:creationId xmlns:a16="http://schemas.microsoft.com/office/drawing/2014/main" id="{CD405D6C-237B-4B04-8756-31EBD87D1284}"/>
                    </a:ext>
                  </a:extLst>
                </p:cNvPr>
                <p:cNvSpPr>
                  <a:spLocks/>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5" name="Freeform 146">
                  <a:extLst>
                    <a:ext uri="{FF2B5EF4-FFF2-40B4-BE49-F238E27FC236}">
                      <a16:creationId xmlns:a16="http://schemas.microsoft.com/office/drawing/2014/main" id="{E2E30B12-5D8F-4C60-9B40-61B98282B738}"/>
                    </a:ext>
                  </a:extLst>
                </p:cNvPr>
                <p:cNvSpPr>
                  <a:spLocks/>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6" name="Freeform 147">
                  <a:extLst>
                    <a:ext uri="{FF2B5EF4-FFF2-40B4-BE49-F238E27FC236}">
                      <a16:creationId xmlns:a16="http://schemas.microsoft.com/office/drawing/2014/main" id="{09227A6D-9BA1-4BE7-9BBA-E9075CF1F532}"/>
                    </a:ext>
                  </a:extLst>
                </p:cNvPr>
                <p:cNvSpPr>
                  <a:spLocks/>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7" name="Freeform 148">
                  <a:extLst>
                    <a:ext uri="{FF2B5EF4-FFF2-40B4-BE49-F238E27FC236}">
                      <a16:creationId xmlns:a16="http://schemas.microsoft.com/office/drawing/2014/main" id="{3D1A9EBB-2E5B-4DD9-9E0E-28488D058D0A}"/>
                    </a:ext>
                  </a:extLst>
                </p:cNvPr>
                <p:cNvSpPr>
                  <a:spLocks/>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8" name="Freeform 149">
                  <a:extLst>
                    <a:ext uri="{FF2B5EF4-FFF2-40B4-BE49-F238E27FC236}">
                      <a16:creationId xmlns:a16="http://schemas.microsoft.com/office/drawing/2014/main" id="{5F38F502-C655-4822-AEEF-FD455C89620D}"/>
                    </a:ext>
                  </a:extLst>
                </p:cNvPr>
                <p:cNvSpPr>
                  <a:spLocks/>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9" name="Freeform 150">
                  <a:extLst>
                    <a:ext uri="{FF2B5EF4-FFF2-40B4-BE49-F238E27FC236}">
                      <a16:creationId xmlns:a16="http://schemas.microsoft.com/office/drawing/2014/main" id="{A444A1B7-B3E3-444D-A0CD-C5A92E25F5C4}"/>
                    </a:ext>
                  </a:extLst>
                </p:cNvPr>
                <p:cNvSpPr>
                  <a:spLocks/>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0" name="Freeform 151">
                  <a:extLst>
                    <a:ext uri="{FF2B5EF4-FFF2-40B4-BE49-F238E27FC236}">
                      <a16:creationId xmlns:a16="http://schemas.microsoft.com/office/drawing/2014/main" id="{B37C548F-FA37-4B7F-AE9B-84378CB76BA4}"/>
                    </a:ext>
                  </a:extLst>
                </p:cNvPr>
                <p:cNvSpPr>
                  <a:spLocks/>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1" name="Freeform 152">
                  <a:extLst>
                    <a:ext uri="{FF2B5EF4-FFF2-40B4-BE49-F238E27FC236}">
                      <a16:creationId xmlns:a16="http://schemas.microsoft.com/office/drawing/2014/main" id="{D2DF1421-0889-44F5-AFA1-4E6746997909}"/>
                    </a:ext>
                  </a:extLst>
                </p:cNvPr>
                <p:cNvSpPr>
                  <a:spLocks/>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2" name="Freeform 153">
                  <a:extLst>
                    <a:ext uri="{FF2B5EF4-FFF2-40B4-BE49-F238E27FC236}">
                      <a16:creationId xmlns:a16="http://schemas.microsoft.com/office/drawing/2014/main" id="{3C083127-5B4D-423C-A190-36E5D9A78BDF}"/>
                    </a:ext>
                  </a:extLst>
                </p:cNvPr>
                <p:cNvSpPr>
                  <a:spLocks/>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3" name="Freeform 154">
                  <a:extLst>
                    <a:ext uri="{FF2B5EF4-FFF2-40B4-BE49-F238E27FC236}">
                      <a16:creationId xmlns:a16="http://schemas.microsoft.com/office/drawing/2014/main" id="{C4B625DC-FD0A-4962-BCB7-7D79C62FE884}"/>
                    </a:ext>
                  </a:extLst>
                </p:cNvPr>
                <p:cNvSpPr>
                  <a:spLocks/>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4" name="Freeform 155">
                  <a:extLst>
                    <a:ext uri="{FF2B5EF4-FFF2-40B4-BE49-F238E27FC236}">
                      <a16:creationId xmlns:a16="http://schemas.microsoft.com/office/drawing/2014/main" id="{659A4CE5-27CB-4B19-A06D-053DFA8EA043}"/>
                    </a:ext>
                  </a:extLst>
                </p:cNvPr>
                <p:cNvSpPr>
                  <a:spLocks/>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5" name="Freeform 156">
                  <a:extLst>
                    <a:ext uri="{FF2B5EF4-FFF2-40B4-BE49-F238E27FC236}">
                      <a16:creationId xmlns:a16="http://schemas.microsoft.com/office/drawing/2014/main" id="{38C5E7A9-A34B-4AC4-83C6-B308316905A8}"/>
                    </a:ext>
                  </a:extLst>
                </p:cNvPr>
                <p:cNvSpPr>
                  <a:spLocks/>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6" name="Freeform 157">
                  <a:extLst>
                    <a:ext uri="{FF2B5EF4-FFF2-40B4-BE49-F238E27FC236}">
                      <a16:creationId xmlns:a16="http://schemas.microsoft.com/office/drawing/2014/main" id="{392B9C62-DF80-4A2D-B628-0B338FDEF921}"/>
                    </a:ext>
                  </a:extLst>
                </p:cNvPr>
                <p:cNvSpPr>
                  <a:spLocks/>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7" name="Freeform 158">
                  <a:extLst>
                    <a:ext uri="{FF2B5EF4-FFF2-40B4-BE49-F238E27FC236}">
                      <a16:creationId xmlns:a16="http://schemas.microsoft.com/office/drawing/2014/main" id="{16936423-D3ED-4A48-8347-C8F2F344278E}"/>
                    </a:ext>
                  </a:extLst>
                </p:cNvPr>
                <p:cNvSpPr>
                  <a:spLocks/>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8" name="Freeform 159">
                  <a:extLst>
                    <a:ext uri="{FF2B5EF4-FFF2-40B4-BE49-F238E27FC236}">
                      <a16:creationId xmlns:a16="http://schemas.microsoft.com/office/drawing/2014/main" id="{D50753F0-94F7-4125-9F68-164CE9A26FE1}"/>
                    </a:ext>
                  </a:extLst>
                </p:cNvPr>
                <p:cNvSpPr>
                  <a:spLocks/>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9" name="Freeform 160">
                  <a:extLst>
                    <a:ext uri="{FF2B5EF4-FFF2-40B4-BE49-F238E27FC236}">
                      <a16:creationId xmlns:a16="http://schemas.microsoft.com/office/drawing/2014/main" id="{9ED7527C-094A-49F7-B3A1-958931EFBF54}"/>
                    </a:ext>
                  </a:extLst>
                </p:cNvPr>
                <p:cNvSpPr>
                  <a:spLocks/>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0" name="Freeform 161">
                  <a:extLst>
                    <a:ext uri="{FF2B5EF4-FFF2-40B4-BE49-F238E27FC236}">
                      <a16:creationId xmlns:a16="http://schemas.microsoft.com/office/drawing/2014/main" id="{01D595F2-1654-4C03-9C88-9601EF9651D8}"/>
                    </a:ext>
                  </a:extLst>
                </p:cNvPr>
                <p:cNvSpPr>
                  <a:spLocks/>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1" name="Freeform 162">
                  <a:extLst>
                    <a:ext uri="{FF2B5EF4-FFF2-40B4-BE49-F238E27FC236}">
                      <a16:creationId xmlns:a16="http://schemas.microsoft.com/office/drawing/2014/main" id="{80A61D78-50B6-41F2-A2A2-7931B5D51CE6}"/>
                    </a:ext>
                  </a:extLst>
                </p:cNvPr>
                <p:cNvSpPr>
                  <a:spLocks/>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2" name="Freeform 164">
                  <a:extLst>
                    <a:ext uri="{FF2B5EF4-FFF2-40B4-BE49-F238E27FC236}">
                      <a16:creationId xmlns:a16="http://schemas.microsoft.com/office/drawing/2014/main" id="{9C456E3E-C842-44B9-B41D-B7DED434B128}"/>
                    </a:ext>
                  </a:extLst>
                </p:cNvPr>
                <p:cNvSpPr>
                  <a:spLocks/>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3" name="Freeform 165">
                  <a:extLst>
                    <a:ext uri="{FF2B5EF4-FFF2-40B4-BE49-F238E27FC236}">
                      <a16:creationId xmlns:a16="http://schemas.microsoft.com/office/drawing/2014/main" id="{BBC09700-46B6-4717-B3F4-845BE6EFDB3A}"/>
                    </a:ext>
                  </a:extLst>
                </p:cNvPr>
                <p:cNvSpPr>
                  <a:spLocks/>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4" name="Freeform 166">
                  <a:extLst>
                    <a:ext uri="{FF2B5EF4-FFF2-40B4-BE49-F238E27FC236}">
                      <a16:creationId xmlns:a16="http://schemas.microsoft.com/office/drawing/2014/main" id="{804D47A6-E091-4F2E-9B6F-D58BBBDCD305}"/>
                    </a:ext>
                  </a:extLst>
                </p:cNvPr>
                <p:cNvSpPr>
                  <a:spLocks/>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5" name="Freeform 167">
                  <a:extLst>
                    <a:ext uri="{FF2B5EF4-FFF2-40B4-BE49-F238E27FC236}">
                      <a16:creationId xmlns:a16="http://schemas.microsoft.com/office/drawing/2014/main" id="{AE4CC26D-DDD7-4212-8995-AD86680CFC88}"/>
                    </a:ext>
                  </a:extLst>
                </p:cNvPr>
                <p:cNvSpPr>
                  <a:spLocks/>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6" name="Freeform 168">
                  <a:extLst>
                    <a:ext uri="{FF2B5EF4-FFF2-40B4-BE49-F238E27FC236}">
                      <a16:creationId xmlns:a16="http://schemas.microsoft.com/office/drawing/2014/main" id="{685BC1DB-60B5-4F5A-A8AE-F9605B941BBD}"/>
                    </a:ext>
                  </a:extLst>
                </p:cNvPr>
                <p:cNvSpPr>
                  <a:spLocks/>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7" name="Freeform 169">
                  <a:extLst>
                    <a:ext uri="{FF2B5EF4-FFF2-40B4-BE49-F238E27FC236}">
                      <a16:creationId xmlns:a16="http://schemas.microsoft.com/office/drawing/2014/main" id="{3B6BB9F7-904A-4881-9B05-AE04191B1C0D}"/>
                    </a:ext>
                  </a:extLst>
                </p:cNvPr>
                <p:cNvSpPr>
                  <a:spLocks/>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8" name="Freeform 170">
                  <a:extLst>
                    <a:ext uri="{FF2B5EF4-FFF2-40B4-BE49-F238E27FC236}">
                      <a16:creationId xmlns:a16="http://schemas.microsoft.com/office/drawing/2014/main" id="{01045B1F-7A40-4750-BA33-D6A4D0326E37}"/>
                    </a:ext>
                  </a:extLst>
                </p:cNvPr>
                <p:cNvSpPr>
                  <a:spLocks/>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9" name="Freeform 171">
                  <a:extLst>
                    <a:ext uri="{FF2B5EF4-FFF2-40B4-BE49-F238E27FC236}">
                      <a16:creationId xmlns:a16="http://schemas.microsoft.com/office/drawing/2014/main" id="{542512F1-2ADF-42BA-9E10-B555D3B4CEB6}"/>
                    </a:ext>
                  </a:extLst>
                </p:cNvPr>
                <p:cNvSpPr>
                  <a:spLocks/>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sp>
          <p:nvSpPr>
            <p:cNvPr id="590" name="TextBox 589">
              <a:extLst>
                <a:ext uri="{FF2B5EF4-FFF2-40B4-BE49-F238E27FC236}">
                  <a16:creationId xmlns:a16="http://schemas.microsoft.com/office/drawing/2014/main" id="{9E0FE53F-2D7B-416D-9D01-25B91F4FDACE}"/>
                </a:ext>
              </a:extLst>
            </p:cNvPr>
            <p:cNvSpPr txBox="1"/>
            <p:nvPr/>
          </p:nvSpPr>
          <p:spPr>
            <a:xfrm>
              <a:off x="7464191" y="4876528"/>
              <a:ext cx="1531910" cy="270415"/>
            </a:xfrm>
            <a:prstGeom prst="rect">
              <a:avLst/>
            </a:prstGeom>
            <a:noFill/>
          </p:spPr>
          <p:txBody>
            <a:bodyPr wrap="square" rtlCol="0">
              <a:spAutoFit/>
            </a:bodyPr>
            <a:lstStyle/>
            <a:p>
              <a:r>
                <a:rPr lang="en-CA"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Dublin, Ireland</a:t>
              </a:r>
              <a:endParaRPr lang="tr-TR"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1" name="TextBox 590">
              <a:extLst>
                <a:ext uri="{FF2B5EF4-FFF2-40B4-BE49-F238E27FC236}">
                  <a16:creationId xmlns:a16="http://schemas.microsoft.com/office/drawing/2014/main" id="{BECDE9A8-E60B-4AB7-9F38-1B93A021EC75}"/>
                </a:ext>
              </a:extLst>
            </p:cNvPr>
            <p:cNvSpPr txBox="1"/>
            <p:nvPr/>
          </p:nvSpPr>
          <p:spPr>
            <a:xfrm>
              <a:off x="8562999" y="5478181"/>
              <a:ext cx="1850546" cy="270415"/>
            </a:xfrm>
            <a:prstGeom prst="rect">
              <a:avLst/>
            </a:prstGeom>
            <a:noFill/>
          </p:spPr>
          <p:txBody>
            <a:bodyPr wrap="square" rtlCol="0">
              <a:spAutoFit/>
            </a:bodyPr>
            <a:lstStyle/>
            <a:p>
              <a:pPr algn="ctr"/>
              <a:r>
                <a:rPr lang="en-CA" sz="20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Ahmedabad, India</a:t>
              </a:r>
              <a:endParaRPr lang="tr-TR" sz="20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2" name="TextBox 591">
              <a:extLst>
                <a:ext uri="{FF2B5EF4-FFF2-40B4-BE49-F238E27FC236}">
                  <a16:creationId xmlns:a16="http://schemas.microsoft.com/office/drawing/2014/main" id="{BCDAD3D6-BE14-444A-A254-030CC5DA4223}"/>
                </a:ext>
              </a:extLst>
            </p:cNvPr>
            <p:cNvSpPr txBox="1"/>
            <p:nvPr/>
          </p:nvSpPr>
          <p:spPr>
            <a:xfrm>
              <a:off x="4023862" y="5026880"/>
              <a:ext cx="1136190" cy="270415"/>
            </a:xfrm>
            <a:prstGeom prst="rect">
              <a:avLst/>
            </a:prstGeom>
            <a:noFill/>
          </p:spPr>
          <p:txBody>
            <a:bodyPr wrap="square" rtlCol="0">
              <a:spAutoFit/>
            </a:bodyPr>
            <a:lstStyle/>
            <a:p>
              <a:r>
                <a:rPr lang="en-CA"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Bellevue, WA</a:t>
              </a:r>
              <a:endParaRPr lang="tr-TR"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3" name="TextBox 592">
              <a:extLst>
                <a:ext uri="{FF2B5EF4-FFF2-40B4-BE49-F238E27FC236}">
                  <a16:creationId xmlns:a16="http://schemas.microsoft.com/office/drawing/2014/main" id="{9038C73B-8295-4605-B0CF-91720A7A3EF2}"/>
                </a:ext>
              </a:extLst>
            </p:cNvPr>
            <p:cNvSpPr txBox="1"/>
            <p:nvPr/>
          </p:nvSpPr>
          <p:spPr>
            <a:xfrm>
              <a:off x="4266602" y="5333112"/>
              <a:ext cx="867466" cy="270415"/>
            </a:xfrm>
            <a:prstGeom prst="rect">
              <a:avLst/>
            </a:prstGeom>
            <a:noFill/>
          </p:spPr>
          <p:txBody>
            <a:bodyPr wrap="square" rtlCol="0">
              <a:spAutoFit/>
            </a:bodyPr>
            <a:lstStyle/>
            <a:p>
              <a:r>
                <a:rPr lang="en-CA"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Reno, NV</a:t>
              </a:r>
              <a:endParaRPr lang="tr-TR"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4" name="TextBox 593">
              <a:extLst>
                <a:ext uri="{FF2B5EF4-FFF2-40B4-BE49-F238E27FC236}">
                  <a16:creationId xmlns:a16="http://schemas.microsoft.com/office/drawing/2014/main" id="{2CB579AB-6EC6-4062-927D-EFD3921D6583}"/>
                </a:ext>
              </a:extLst>
            </p:cNvPr>
            <p:cNvSpPr txBox="1"/>
            <p:nvPr/>
          </p:nvSpPr>
          <p:spPr>
            <a:xfrm>
              <a:off x="3884786" y="5636816"/>
              <a:ext cx="1391883" cy="270415"/>
            </a:xfrm>
            <a:prstGeom prst="rect">
              <a:avLst/>
            </a:prstGeom>
            <a:noFill/>
          </p:spPr>
          <p:txBody>
            <a:bodyPr wrap="square" rtlCol="0">
              <a:spAutoFit/>
            </a:bodyPr>
            <a:lstStyle/>
            <a:p>
              <a:r>
                <a:rPr lang="en-CA"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Los Angeles, CA</a:t>
              </a:r>
              <a:endParaRPr lang="tr-TR"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96" name="Straight Connector 595">
              <a:extLst>
                <a:ext uri="{FF2B5EF4-FFF2-40B4-BE49-F238E27FC236}">
                  <a16:creationId xmlns:a16="http://schemas.microsoft.com/office/drawing/2014/main" id="{2A286448-84FF-41D3-9780-39E40538BE50}"/>
                </a:ext>
              </a:extLst>
            </p:cNvPr>
            <p:cNvCxnSpPr>
              <a:cxnSpLocks/>
            </p:cNvCxnSpPr>
            <p:nvPr/>
          </p:nvCxnSpPr>
          <p:spPr>
            <a:xfrm flipH="1" flipV="1">
              <a:off x="5130412" y="5165552"/>
              <a:ext cx="217258" cy="160782"/>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0760EC30-8425-4466-9AD8-C10A201D9E99}"/>
                </a:ext>
              </a:extLst>
            </p:cNvPr>
            <p:cNvCxnSpPr>
              <a:cxnSpLocks/>
            </p:cNvCxnSpPr>
            <p:nvPr/>
          </p:nvCxnSpPr>
          <p:spPr>
            <a:xfrm flipH="1">
              <a:off x="5106791" y="5463859"/>
              <a:ext cx="291509" cy="0"/>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5278A864-BD67-4029-9758-532997A33571}"/>
                </a:ext>
              </a:extLst>
            </p:cNvPr>
            <p:cNvCxnSpPr>
              <a:cxnSpLocks/>
            </p:cNvCxnSpPr>
            <p:nvPr/>
          </p:nvCxnSpPr>
          <p:spPr>
            <a:xfrm flipH="1">
              <a:off x="5200928" y="5566061"/>
              <a:ext cx="204063" cy="194184"/>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599" name="Oval 598">
              <a:extLst>
                <a:ext uri="{FF2B5EF4-FFF2-40B4-BE49-F238E27FC236}">
                  <a16:creationId xmlns:a16="http://schemas.microsoft.com/office/drawing/2014/main" id="{CB0A9AB0-AE5D-4700-A7CF-119E823A3C6C}"/>
                </a:ext>
              </a:extLst>
            </p:cNvPr>
            <p:cNvSpPr/>
            <p:nvPr/>
          </p:nvSpPr>
          <p:spPr>
            <a:xfrm>
              <a:off x="5102981" y="5138121"/>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sp>
          <p:nvSpPr>
            <p:cNvPr id="600" name="Oval 599">
              <a:extLst>
                <a:ext uri="{FF2B5EF4-FFF2-40B4-BE49-F238E27FC236}">
                  <a16:creationId xmlns:a16="http://schemas.microsoft.com/office/drawing/2014/main" id="{4002524F-5726-4D95-8444-B805C30DFC15}"/>
                </a:ext>
              </a:extLst>
            </p:cNvPr>
            <p:cNvSpPr/>
            <p:nvPr/>
          </p:nvSpPr>
          <p:spPr>
            <a:xfrm>
              <a:off x="5075549" y="5436427"/>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sp>
          <p:nvSpPr>
            <p:cNvPr id="601" name="Oval 600">
              <a:extLst>
                <a:ext uri="{FF2B5EF4-FFF2-40B4-BE49-F238E27FC236}">
                  <a16:creationId xmlns:a16="http://schemas.microsoft.com/office/drawing/2014/main" id="{5F36238D-25EB-4EDB-B4EB-8E3348CBEE79}"/>
                </a:ext>
              </a:extLst>
            </p:cNvPr>
            <p:cNvSpPr/>
            <p:nvPr/>
          </p:nvSpPr>
          <p:spPr>
            <a:xfrm>
              <a:off x="5182119" y="5739808"/>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cxnSp>
          <p:nvCxnSpPr>
            <p:cNvPr id="602" name="Straight Connector 601">
              <a:extLst>
                <a:ext uri="{FF2B5EF4-FFF2-40B4-BE49-F238E27FC236}">
                  <a16:creationId xmlns:a16="http://schemas.microsoft.com/office/drawing/2014/main" id="{08DC6EEC-8448-479F-8408-AB6DB4829B80}"/>
                </a:ext>
              </a:extLst>
            </p:cNvPr>
            <p:cNvCxnSpPr>
              <a:cxnSpLocks/>
            </p:cNvCxnSpPr>
            <p:nvPr/>
          </p:nvCxnSpPr>
          <p:spPr>
            <a:xfrm flipV="1">
              <a:off x="7241655" y="5025926"/>
              <a:ext cx="220657" cy="162415"/>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603" name="Oval 602">
              <a:extLst>
                <a:ext uri="{FF2B5EF4-FFF2-40B4-BE49-F238E27FC236}">
                  <a16:creationId xmlns:a16="http://schemas.microsoft.com/office/drawing/2014/main" id="{6679BE7B-4015-4451-8FDB-6B2381E476B8}"/>
                </a:ext>
              </a:extLst>
            </p:cNvPr>
            <p:cNvSpPr/>
            <p:nvPr/>
          </p:nvSpPr>
          <p:spPr>
            <a:xfrm rot="5720415">
              <a:off x="7434880" y="4998497"/>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cxnSp>
          <p:nvCxnSpPr>
            <p:cNvPr id="604" name="Straight Connector 603">
              <a:extLst>
                <a:ext uri="{FF2B5EF4-FFF2-40B4-BE49-F238E27FC236}">
                  <a16:creationId xmlns:a16="http://schemas.microsoft.com/office/drawing/2014/main" id="{60F46251-64EA-48E8-8662-24DCBDF71EEE}"/>
                </a:ext>
              </a:extLst>
            </p:cNvPr>
            <p:cNvCxnSpPr>
              <a:cxnSpLocks/>
            </p:cNvCxnSpPr>
            <p:nvPr/>
          </p:nvCxnSpPr>
          <p:spPr>
            <a:xfrm flipV="1">
              <a:off x="8508910" y="5608764"/>
              <a:ext cx="222433" cy="104333"/>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605" name="Oval 604">
              <a:extLst>
                <a:ext uri="{FF2B5EF4-FFF2-40B4-BE49-F238E27FC236}">
                  <a16:creationId xmlns:a16="http://schemas.microsoft.com/office/drawing/2014/main" id="{B585C9CD-99D3-4EE4-9D5B-05813705939B}"/>
                </a:ext>
              </a:extLst>
            </p:cNvPr>
            <p:cNvSpPr/>
            <p:nvPr/>
          </p:nvSpPr>
          <p:spPr>
            <a:xfrm rot="5720415">
              <a:off x="8703916" y="5588789"/>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grpSp>
      <p:sp>
        <p:nvSpPr>
          <p:cNvPr id="611" name="TextBox 610">
            <a:extLst>
              <a:ext uri="{FF2B5EF4-FFF2-40B4-BE49-F238E27FC236}">
                <a16:creationId xmlns:a16="http://schemas.microsoft.com/office/drawing/2014/main" id="{9564C730-859B-4B87-A83D-A6C77F56F2CD}"/>
              </a:ext>
            </a:extLst>
          </p:cNvPr>
          <p:cNvSpPr txBox="1"/>
          <p:nvPr/>
        </p:nvSpPr>
        <p:spPr>
          <a:xfrm>
            <a:off x="3379244" y="1434182"/>
            <a:ext cx="7871912" cy="1181862"/>
          </a:xfrm>
          <a:prstGeom prst="rect">
            <a:avLst/>
          </a:prstGeom>
          <a:noFill/>
        </p:spPr>
        <p:txBody>
          <a:bodyPr wrap="square" tIns="91440" bIns="91440"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lvl="0" algn="ctr">
              <a:lnSpc>
                <a:spcPct val="100000"/>
              </a:lnSpc>
            </a:pPr>
            <a:r>
              <a:rPr lang="en-US" sz="1680" b="1" dirty="0">
                <a:solidFill>
                  <a:srgbClr val="0096A9"/>
                </a:solidFill>
                <a:latin typeface="Segoe UI" panose="020B0502040204020203" pitchFamily="34" charset="0"/>
                <a:ea typeface="Calibri" panose="020F0502020204030204" pitchFamily="34" charset="0"/>
                <a:cs typeface="Segoe UI" panose="020B0502040204020203" pitchFamily="34" charset="0"/>
              </a:rPr>
              <a:t>OUR MISSION</a:t>
            </a:r>
          </a:p>
          <a:p>
            <a:pPr lvl="0" algn="ctr">
              <a:lnSpc>
                <a:spcPct val="100000"/>
              </a:lnSpc>
            </a:pPr>
            <a:r>
              <a:rPr lang="en-US" sz="2400" i="1" dirty="0">
                <a:solidFill>
                  <a:prstClr val="black"/>
                </a:solidFill>
                <a:latin typeface="+mj-lt"/>
                <a:ea typeface="Calibri" panose="020F0502020204030204" pitchFamily="34" charset="0"/>
                <a:cs typeface="Segoe UI" panose="020B0502040204020203" pitchFamily="34" charset="0"/>
              </a:rPr>
              <a:t>“Become the best at applying solutions and services to positively impact people.”</a:t>
            </a:r>
          </a:p>
        </p:txBody>
      </p:sp>
      <p:pic>
        <p:nvPicPr>
          <p:cNvPr id="6" name="Picture 5">
            <a:extLst>
              <a:ext uri="{FF2B5EF4-FFF2-40B4-BE49-F238E27FC236}">
                <a16:creationId xmlns:a16="http://schemas.microsoft.com/office/drawing/2014/main" id="{E211C30C-4C02-DE43-BD7C-58C0AFF3F9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0502" y="2360892"/>
            <a:ext cx="935790" cy="935790"/>
          </a:xfrm>
          <a:prstGeom prst="rect">
            <a:avLst/>
          </a:prstGeom>
        </p:spPr>
      </p:pic>
      <p:pic>
        <p:nvPicPr>
          <p:cNvPr id="8" name="Picture 7">
            <a:extLst>
              <a:ext uri="{FF2B5EF4-FFF2-40B4-BE49-F238E27FC236}">
                <a16:creationId xmlns:a16="http://schemas.microsoft.com/office/drawing/2014/main" id="{408D5ECD-3A32-084D-AC27-6C04887EDB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7060" y="3677046"/>
            <a:ext cx="902672" cy="902672"/>
          </a:xfrm>
          <a:prstGeom prst="rect">
            <a:avLst/>
          </a:prstGeom>
        </p:spPr>
      </p:pic>
      <p:sp>
        <p:nvSpPr>
          <p:cNvPr id="9" name="Rectangle 8">
            <a:extLst>
              <a:ext uri="{FF2B5EF4-FFF2-40B4-BE49-F238E27FC236}">
                <a16:creationId xmlns:a16="http://schemas.microsoft.com/office/drawing/2014/main" id="{C0A9262C-7F3E-AB4B-B1EA-4DB0D01A623A}"/>
              </a:ext>
            </a:extLst>
          </p:cNvPr>
          <p:cNvSpPr/>
          <p:nvPr/>
        </p:nvSpPr>
        <p:spPr>
          <a:xfrm>
            <a:off x="12671880" y="2374741"/>
            <a:ext cx="931666" cy="461665"/>
          </a:xfrm>
          <a:prstGeom prst="rect">
            <a:avLst/>
          </a:prstGeom>
        </p:spPr>
        <p:txBody>
          <a:bodyPr wrap="none">
            <a:spAutoFit/>
          </a:bodyPr>
          <a:lstStyle/>
          <a:p>
            <a:pPr lvl="0" algn="ctr">
              <a:lnSpc>
                <a:spcPct val="100000"/>
              </a:lnSpc>
            </a:pPr>
            <a:r>
              <a:rPr lang="en-US" sz="2400" b="1" dirty="0">
                <a:solidFill>
                  <a:srgbClr val="0096A9"/>
                </a:solidFill>
                <a:latin typeface="Segoe UI" panose="020B0502040204020203" pitchFamily="34" charset="0"/>
                <a:ea typeface="Calibri" panose="020F0502020204030204" pitchFamily="34" charset="0"/>
                <a:cs typeface="Segoe UI" panose="020B0502040204020203" pitchFamily="34" charset="0"/>
              </a:rPr>
              <a:t>350+</a:t>
            </a:r>
          </a:p>
        </p:txBody>
      </p:sp>
      <p:sp>
        <p:nvSpPr>
          <p:cNvPr id="207" name="Rectangle 206">
            <a:extLst>
              <a:ext uri="{FF2B5EF4-FFF2-40B4-BE49-F238E27FC236}">
                <a16:creationId xmlns:a16="http://schemas.microsoft.com/office/drawing/2014/main" id="{35FC178E-DE0C-E146-8893-B337DA7F13E7}"/>
              </a:ext>
            </a:extLst>
          </p:cNvPr>
          <p:cNvSpPr/>
          <p:nvPr/>
        </p:nvSpPr>
        <p:spPr>
          <a:xfrm>
            <a:off x="12753205" y="3739925"/>
            <a:ext cx="805029" cy="461665"/>
          </a:xfrm>
          <a:prstGeom prst="rect">
            <a:avLst/>
          </a:prstGeom>
        </p:spPr>
        <p:txBody>
          <a:bodyPr wrap="none">
            <a:spAutoFit/>
          </a:bodyPr>
          <a:lstStyle/>
          <a:p>
            <a:pPr lvl="0" algn="ctr">
              <a:lnSpc>
                <a:spcPct val="100000"/>
              </a:lnSpc>
            </a:pPr>
            <a:r>
              <a:rPr lang="en-US" sz="2400" b="1" dirty="0">
                <a:solidFill>
                  <a:srgbClr val="0096A9"/>
                </a:solidFill>
                <a:latin typeface="Segoe UI" panose="020B0502040204020203" pitchFamily="34" charset="0"/>
                <a:ea typeface="Calibri" panose="020F0502020204030204" pitchFamily="34" charset="0"/>
                <a:cs typeface="Segoe UI" panose="020B0502040204020203" pitchFamily="34" charset="0"/>
              </a:rPr>
              <a:t>98%</a:t>
            </a:r>
          </a:p>
        </p:txBody>
      </p:sp>
      <p:sp>
        <p:nvSpPr>
          <p:cNvPr id="208" name="TextBox 207">
            <a:extLst>
              <a:ext uri="{FF2B5EF4-FFF2-40B4-BE49-F238E27FC236}">
                <a16:creationId xmlns:a16="http://schemas.microsoft.com/office/drawing/2014/main" id="{3A82E340-67CF-FC47-A047-12206C92641B}"/>
              </a:ext>
            </a:extLst>
          </p:cNvPr>
          <p:cNvSpPr txBox="1"/>
          <p:nvPr/>
        </p:nvSpPr>
        <p:spPr>
          <a:xfrm>
            <a:off x="12566575" y="2751989"/>
            <a:ext cx="1487182" cy="584775"/>
          </a:xfrm>
          <a:prstGeom prst="rect">
            <a:avLst/>
          </a:prstGeom>
          <a:noFill/>
        </p:spPr>
        <p:txBody>
          <a:bodyPr wrap="square" rtlCol="0">
            <a:spAutoFit/>
          </a:bodyPr>
          <a:lstStyle/>
          <a:p>
            <a:r>
              <a:rPr lang="en-CA"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Employees globally</a:t>
            </a:r>
            <a:endParaRPr lang="tr-TR"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9" name="TextBox 208">
            <a:extLst>
              <a:ext uri="{FF2B5EF4-FFF2-40B4-BE49-F238E27FC236}">
                <a16:creationId xmlns:a16="http://schemas.microsoft.com/office/drawing/2014/main" id="{EEB9F114-974F-554A-9454-098A72EDC5E2}"/>
              </a:ext>
            </a:extLst>
          </p:cNvPr>
          <p:cNvSpPr txBox="1"/>
          <p:nvPr/>
        </p:nvSpPr>
        <p:spPr>
          <a:xfrm>
            <a:off x="12566575" y="4099528"/>
            <a:ext cx="1487182" cy="584775"/>
          </a:xfrm>
          <a:prstGeom prst="rect">
            <a:avLst/>
          </a:prstGeom>
          <a:noFill/>
        </p:spPr>
        <p:txBody>
          <a:bodyPr wrap="square" rtlCol="0">
            <a:spAutoFit/>
          </a:bodyPr>
          <a:lstStyle/>
          <a:p>
            <a:r>
              <a:rPr lang="en-CA"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Customer Satisfaction</a:t>
            </a:r>
            <a:endParaRPr lang="tr-TR"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FC769BC6-FFDA-D646-81E3-39AE5DD30742}"/>
              </a:ext>
            </a:extLst>
          </p:cNvPr>
          <p:cNvPicPr>
            <a:picLocks noChangeAspect="1"/>
          </p:cNvPicPr>
          <p:nvPr/>
        </p:nvPicPr>
        <p:blipFill rotWithShape="1">
          <a:blip r:embed="rId5"/>
          <a:srcRect b="40210"/>
          <a:stretch/>
        </p:blipFill>
        <p:spPr>
          <a:xfrm>
            <a:off x="11066791" y="6308496"/>
            <a:ext cx="3076409" cy="1007134"/>
          </a:xfrm>
          <a:prstGeom prst="rect">
            <a:avLst/>
          </a:prstGeom>
          <a:solidFill>
            <a:schemeClr val="bg1"/>
          </a:solidFill>
        </p:spPr>
      </p:pic>
      <p:pic>
        <p:nvPicPr>
          <p:cNvPr id="204" name="Picture 203">
            <a:extLst>
              <a:ext uri="{FF2B5EF4-FFF2-40B4-BE49-F238E27FC236}">
                <a16:creationId xmlns:a16="http://schemas.microsoft.com/office/drawing/2014/main" id="{FFF8C2CA-4487-4B3A-B923-8597B9A839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16488" y="4957682"/>
            <a:ext cx="893243" cy="893243"/>
          </a:xfrm>
          <a:prstGeom prst="rect">
            <a:avLst/>
          </a:prstGeom>
        </p:spPr>
      </p:pic>
      <p:sp>
        <p:nvSpPr>
          <p:cNvPr id="205" name="Rectangle 204">
            <a:extLst>
              <a:ext uri="{FF2B5EF4-FFF2-40B4-BE49-F238E27FC236}">
                <a16:creationId xmlns:a16="http://schemas.microsoft.com/office/drawing/2014/main" id="{0AAFD8B9-9CE6-4747-8A0C-789177971981}"/>
              </a:ext>
            </a:extLst>
          </p:cNvPr>
          <p:cNvSpPr/>
          <p:nvPr/>
        </p:nvSpPr>
        <p:spPr>
          <a:xfrm>
            <a:off x="12800480" y="4918267"/>
            <a:ext cx="537327" cy="461665"/>
          </a:xfrm>
          <a:prstGeom prst="rect">
            <a:avLst/>
          </a:prstGeom>
        </p:spPr>
        <p:txBody>
          <a:bodyPr wrap="none">
            <a:spAutoFit/>
          </a:bodyPr>
          <a:lstStyle/>
          <a:p>
            <a:r>
              <a:rPr lang="en-US" sz="2400" b="1" dirty="0">
                <a:solidFill>
                  <a:srgbClr val="0096A9"/>
                </a:solidFill>
                <a:latin typeface="Segoe UI" panose="020B0502040204020203" pitchFamily="34" charset="0"/>
                <a:ea typeface="Calibri" panose="020F0502020204030204" pitchFamily="34" charset="0"/>
                <a:cs typeface="Segoe UI" panose="020B0502040204020203" pitchFamily="34" charset="0"/>
              </a:rPr>
              <a:t>17</a:t>
            </a:r>
            <a:endParaRPr lang="en-US" sz="1600" dirty="0"/>
          </a:p>
        </p:txBody>
      </p:sp>
      <p:sp>
        <p:nvSpPr>
          <p:cNvPr id="206" name="Rectangle 205">
            <a:extLst>
              <a:ext uri="{FF2B5EF4-FFF2-40B4-BE49-F238E27FC236}">
                <a16:creationId xmlns:a16="http://schemas.microsoft.com/office/drawing/2014/main" id="{D706C8D0-58B9-4F45-99B2-7F2A50EEA181}"/>
              </a:ext>
            </a:extLst>
          </p:cNvPr>
          <p:cNvSpPr/>
          <p:nvPr/>
        </p:nvSpPr>
        <p:spPr>
          <a:xfrm>
            <a:off x="12671880" y="5284283"/>
            <a:ext cx="1163896" cy="584775"/>
          </a:xfrm>
          <a:prstGeom prst="rect">
            <a:avLst/>
          </a:prstGeom>
        </p:spPr>
        <p:txBody>
          <a:bodyPr wrap="square">
            <a:spAutoFit/>
          </a:bodyPr>
          <a:lstStyle/>
          <a:p>
            <a:r>
              <a:rPr lang="en-CA"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Years in business</a:t>
            </a:r>
            <a:endParaRPr lang="tr-TR"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31778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AB49-0687-42D1-BB44-34FBE8B9F7AE}"/>
              </a:ext>
            </a:extLst>
          </p:cNvPr>
          <p:cNvSpPr>
            <a:spLocks noGrp="1"/>
          </p:cNvSpPr>
          <p:nvPr>
            <p:ph type="title"/>
          </p:nvPr>
        </p:nvSpPr>
        <p:spPr/>
        <p:txBody>
          <a:bodyPr/>
          <a:lstStyle/>
          <a:p>
            <a:r>
              <a:rPr lang="en-US" dirty="0"/>
              <a:t>Company Overview</a:t>
            </a:r>
          </a:p>
        </p:txBody>
      </p:sp>
      <p:sp>
        <p:nvSpPr>
          <p:cNvPr id="18" name="Title 5">
            <a:extLst>
              <a:ext uri="{FF2B5EF4-FFF2-40B4-BE49-F238E27FC236}">
                <a16:creationId xmlns:a16="http://schemas.microsoft.com/office/drawing/2014/main" id="{623ACD77-9042-4C41-8D52-629E05535AA6}"/>
              </a:ext>
            </a:extLst>
          </p:cNvPr>
          <p:cNvSpPr txBox="1">
            <a:spLocks/>
          </p:cNvSpPr>
          <p:nvPr/>
        </p:nvSpPr>
        <p:spPr>
          <a:xfrm>
            <a:off x="457201" y="1735570"/>
            <a:ext cx="3474720" cy="132701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defTabSz="1097280">
              <a:defRPr/>
            </a:pPr>
            <a:r>
              <a:rPr lang="en-US" sz="4320" dirty="0">
                <a:solidFill>
                  <a:srgbClr val="0096A9"/>
                </a:solidFill>
                <a:latin typeface="Segoe UI Light"/>
              </a:rPr>
              <a:t>Customer satisfaction</a:t>
            </a:r>
          </a:p>
        </p:txBody>
      </p:sp>
      <p:sp>
        <p:nvSpPr>
          <p:cNvPr id="19" name="Title 5">
            <a:extLst>
              <a:ext uri="{FF2B5EF4-FFF2-40B4-BE49-F238E27FC236}">
                <a16:creationId xmlns:a16="http://schemas.microsoft.com/office/drawing/2014/main" id="{8F1C83D2-9889-497E-A6A7-B43DA5FAAD56}"/>
              </a:ext>
            </a:extLst>
          </p:cNvPr>
          <p:cNvSpPr txBox="1">
            <a:spLocks/>
          </p:cNvSpPr>
          <p:nvPr/>
        </p:nvSpPr>
        <p:spPr>
          <a:xfrm>
            <a:off x="5075801" y="1735570"/>
            <a:ext cx="4754880" cy="132701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defTabSz="1097280">
              <a:defRPr/>
            </a:pPr>
            <a:r>
              <a:rPr lang="en-US" sz="4320" dirty="0">
                <a:solidFill>
                  <a:srgbClr val="0096A9"/>
                </a:solidFill>
                <a:latin typeface="Segoe UI Light"/>
              </a:rPr>
              <a:t>Breadth &amp; Depth of Experience</a:t>
            </a:r>
          </a:p>
        </p:txBody>
      </p:sp>
      <p:sp>
        <p:nvSpPr>
          <p:cNvPr id="21" name="TextBox 20">
            <a:extLst>
              <a:ext uri="{FF2B5EF4-FFF2-40B4-BE49-F238E27FC236}">
                <a16:creationId xmlns:a16="http://schemas.microsoft.com/office/drawing/2014/main" id="{28C63824-C8E6-44E1-B903-34BC3BC3C17F}"/>
              </a:ext>
            </a:extLst>
          </p:cNvPr>
          <p:cNvSpPr txBox="1"/>
          <p:nvPr/>
        </p:nvSpPr>
        <p:spPr>
          <a:xfrm>
            <a:off x="457200" y="3216536"/>
            <a:ext cx="3635828" cy="1015663"/>
          </a:xfrm>
          <a:prstGeom prst="rect">
            <a:avLst/>
          </a:prstGeom>
          <a:noFill/>
        </p:spPr>
        <p:txBody>
          <a:bodyPr wrap="square"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00000"/>
              </a:lnSpc>
            </a:pPr>
            <a:r>
              <a:rPr lang="en-US" sz="2000" dirty="0"/>
              <a:t>Our CEO, executives, project managers, developers, testers, &amp; account managers</a:t>
            </a:r>
          </a:p>
        </p:txBody>
      </p:sp>
      <p:pic>
        <p:nvPicPr>
          <p:cNvPr id="13" name="Picture 12">
            <a:extLst>
              <a:ext uri="{FF2B5EF4-FFF2-40B4-BE49-F238E27FC236}">
                <a16:creationId xmlns:a16="http://schemas.microsoft.com/office/drawing/2014/main" id="{A267D830-2E77-DD4E-A373-2B43F87D1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5098" y="4754532"/>
            <a:ext cx="918383" cy="902672"/>
          </a:xfrm>
          <a:prstGeom prst="rect">
            <a:avLst/>
          </a:prstGeom>
        </p:spPr>
      </p:pic>
      <p:sp>
        <p:nvSpPr>
          <p:cNvPr id="3" name="Rectangle 2">
            <a:extLst>
              <a:ext uri="{FF2B5EF4-FFF2-40B4-BE49-F238E27FC236}">
                <a16:creationId xmlns:a16="http://schemas.microsoft.com/office/drawing/2014/main" id="{5A48AE9E-4BA8-AD41-BBCB-D1704E5BD30A}"/>
              </a:ext>
            </a:extLst>
          </p:cNvPr>
          <p:cNvSpPr/>
          <p:nvPr/>
        </p:nvSpPr>
        <p:spPr>
          <a:xfrm>
            <a:off x="457200" y="6212023"/>
            <a:ext cx="3429001" cy="1015663"/>
          </a:xfrm>
          <a:prstGeom prst="rect">
            <a:avLst/>
          </a:prstGeom>
          <a:noFill/>
        </p:spPr>
        <p:txBody>
          <a:bodyPr wrap="square" rtlCol="0">
            <a:spAutoFit/>
          </a:bodyPr>
          <a:lstStyle/>
          <a:p>
            <a:pPr algn="ctr"/>
            <a:r>
              <a:rPr lang="en-US" sz="2000" dirty="0">
                <a:solidFill>
                  <a:schemeClr val="bg2">
                    <a:lumMod val="25000"/>
                  </a:schemeClr>
                </a:solidFill>
                <a:latin typeface="Segoe UI Semilight" panose="020B0502040204020203" pitchFamily="34" charset="0"/>
                <a:cs typeface="Segoe UI Semilight" panose="020B0502040204020203" pitchFamily="34" charset="0"/>
              </a:rPr>
              <a:t>all have </a:t>
            </a:r>
            <a:r>
              <a:rPr lang="en-US" sz="2000" b="1" dirty="0">
                <a:solidFill>
                  <a:schemeClr val="bg2">
                    <a:lumMod val="25000"/>
                  </a:schemeClr>
                </a:solidFill>
                <a:latin typeface="Segoe UI Semilight" panose="020B0502040204020203" pitchFamily="34" charset="0"/>
                <a:cs typeface="Segoe UI Semilight" panose="020B0502040204020203" pitchFamily="34" charset="0"/>
              </a:rPr>
              <a:t>Customer Satisfaction</a:t>
            </a:r>
            <a:r>
              <a:rPr lang="en-US" sz="2000" dirty="0">
                <a:solidFill>
                  <a:schemeClr val="bg2">
                    <a:lumMod val="25000"/>
                  </a:schemeClr>
                </a:solidFill>
                <a:latin typeface="Segoe UI Semilight" panose="020B0502040204020203" pitchFamily="34" charset="0"/>
                <a:cs typeface="Segoe UI Semilight" panose="020B0502040204020203" pitchFamily="34" charset="0"/>
              </a:rPr>
              <a:t> as the </a:t>
            </a:r>
            <a:r>
              <a:rPr lang="en-US" sz="2000" b="1" dirty="0">
                <a:solidFill>
                  <a:schemeClr val="bg2">
                    <a:lumMod val="25000"/>
                  </a:schemeClr>
                </a:solidFill>
                <a:latin typeface="Segoe UI Semilight" panose="020B0502040204020203" pitchFamily="34" charset="0"/>
                <a:cs typeface="Segoe UI Semilight" panose="020B0502040204020203" pitchFamily="34" charset="0"/>
              </a:rPr>
              <a:t>#1 metric</a:t>
            </a:r>
            <a:r>
              <a:rPr lang="en-US" sz="2000" dirty="0">
                <a:solidFill>
                  <a:schemeClr val="bg2">
                    <a:lumMod val="25000"/>
                  </a:schemeClr>
                </a:solidFill>
                <a:latin typeface="Segoe UI Semilight" panose="020B0502040204020203" pitchFamily="34" charset="0"/>
                <a:cs typeface="Segoe UI Semilight" panose="020B0502040204020203" pitchFamily="34" charset="0"/>
              </a:rPr>
              <a:t> on their scorecard. </a:t>
            </a:r>
          </a:p>
        </p:txBody>
      </p:sp>
      <p:sp>
        <p:nvSpPr>
          <p:cNvPr id="4" name="Oval 3">
            <a:extLst>
              <a:ext uri="{FF2B5EF4-FFF2-40B4-BE49-F238E27FC236}">
                <a16:creationId xmlns:a16="http://schemas.microsoft.com/office/drawing/2014/main" id="{5F4E5176-ED26-4944-B62A-00101B131FF7}"/>
              </a:ext>
            </a:extLst>
          </p:cNvPr>
          <p:cNvSpPr>
            <a:spLocks noChangeAspect="1"/>
          </p:cNvSpPr>
          <p:nvPr/>
        </p:nvSpPr>
        <p:spPr>
          <a:xfrm>
            <a:off x="1415115" y="4490591"/>
            <a:ext cx="1488505" cy="1463040"/>
          </a:xfrm>
          <a:prstGeom prst="ellipse">
            <a:avLst/>
          </a:prstGeom>
          <a:no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B7AD44-030F-4F66-94AF-673DB73D1EE1}"/>
              </a:ext>
            </a:extLst>
          </p:cNvPr>
          <p:cNvSpPr>
            <a:spLocks noChangeAspect="1"/>
          </p:cNvSpPr>
          <p:nvPr/>
        </p:nvSpPr>
        <p:spPr>
          <a:xfrm>
            <a:off x="5865898" y="4675263"/>
            <a:ext cx="1087454" cy="1087454"/>
          </a:xfrm>
          <a:prstGeom prst="ellipse">
            <a:avLst/>
          </a:prstGeom>
          <a:solidFill>
            <a:schemeClr val="bg1"/>
          </a:solid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A4EE25A-D121-47DA-823D-67FF4357E2D7}"/>
              </a:ext>
            </a:extLst>
          </p:cNvPr>
          <p:cNvSpPr>
            <a:spLocks noChangeAspect="1"/>
          </p:cNvSpPr>
          <p:nvPr/>
        </p:nvSpPr>
        <p:spPr>
          <a:xfrm>
            <a:off x="7903245" y="4675263"/>
            <a:ext cx="1087454" cy="1087454"/>
          </a:xfrm>
          <a:prstGeom prst="ellipse">
            <a:avLst/>
          </a:prstGeom>
          <a:solidFill>
            <a:schemeClr val="bg1"/>
          </a:solid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B999B09F-5018-4794-9B34-064D543B3836}"/>
              </a:ext>
            </a:extLst>
          </p:cNvPr>
          <p:cNvSpPr txBox="1"/>
          <p:nvPr/>
        </p:nvSpPr>
        <p:spPr>
          <a:xfrm>
            <a:off x="5075801" y="3216536"/>
            <a:ext cx="4833287" cy="1015663"/>
          </a:xfrm>
          <a:prstGeom prst="rect">
            <a:avLst/>
          </a:prstGeom>
          <a:noFill/>
        </p:spPr>
        <p:txBody>
          <a:bodyPr wrap="square"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00000"/>
              </a:lnSpc>
            </a:pPr>
            <a:r>
              <a:rPr lang="en-US" sz="2000" dirty="0"/>
              <a:t>200+ Software Services team members providing CRM Application Development &amp; Integration</a:t>
            </a:r>
          </a:p>
        </p:txBody>
      </p:sp>
      <p:sp>
        <p:nvSpPr>
          <p:cNvPr id="33" name="Oval 32">
            <a:extLst>
              <a:ext uri="{FF2B5EF4-FFF2-40B4-BE49-F238E27FC236}">
                <a16:creationId xmlns:a16="http://schemas.microsoft.com/office/drawing/2014/main" id="{D62EBD75-B3DF-4430-9D1C-7F26BB9AAE08}"/>
              </a:ext>
            </a:extLst>
          </p:cNvPr>
          <p:cNvSpPr>
            <a:spLocks noChangeAspect="1"/>
          </p:cNvSpPr>
          <p:nvPr/>
        </p:nvSpPr>
        <p:spPr>
          <a:xfrm>
            <a:off x="6732172" y="4395929"/>
            <a:ext cx="1463040" cy="1463040"/>
          </a:xfrm>
          <a:prstGeom prst="ellipse">
            <a:avLst/>
          </a:prstGeom>
          <a:solidFill>
            <a:schemeClr val="bg1"/>
          </a:solid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E26C5AA7-4B81-45BA-84B0-A85B2A3FAB5E}"/>
              </a:ext>
            </a:extLst>
          </p:cNvPr>
          <p:cNvSpPr txBox="1"/>
          <p:nvPr/>
        </p:nvSpPr>
        <p:spPr>
          <a:xfrm>
            <a:off x="5051004" y="6212022"/>
            <a:ext cx="4804473" cy="1015663"/>
          </a:xfrm>
          <a:prstGeom prst="rect">
            <a:avLst/>
          </a:prstGeom>
          <a:noFill/>
        </p:spPr>
        <p:txBody>
          <a:bodyPr wrap="square"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00000"/>
              </a:lnSpc>
            </a:pPr>
            <a:r>
              <a:rPr lang="en-US" sz="2000" dirty="0"/>
              <a:t>Web &amp; Mobile Application Development, ETL Design &amp; Development, Business Intelligence &amp; Data Warehousing</a:t>
            </a:r>
          </a:p>
        </p:txBody>
      </p:sp>
      <p:pic>
        <p:nvPicPr>
          <p:cNvPr id="35" name="Picture 34">
            <a:extLst>
              <a:ext uri="{FF2B5EF4-FFF2-40B4-BE49-F238E27FC236}">
                <a16:creationId xmlns:a16="http://schemas.microsoft.com/office/drawing/2014/main" id="{02F29E3F-847E-46A9-9FD3-E7A0F1DFBE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6208" y="4723389"/>
            <a:ext cx="785047" cy="785047"/>
          </a:xfrm>
          <a:prstGeom prst="rect">
            <a:avLst/>
          </a:prstGeom>
        </p:spPr>
      </p:pic>
      <p:pic>
        <p:nvPicPr>
          <p:cNvPr id="36" name="Picture 35">
            <a:extLst>
              <a:ext uri="{FF2B5EF4-FFF2-40B4-BE49-F238E27FC236}">
                <a16:creationId xmlns:a16="http://schemas.microsoft.com/office/drawing/2014/main" id="{B1CC0A4C-AE73-4E96-89F5-19A2739DD4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235" y="4947580"/>
            <a:ext cx="575509" cy="575509"/>
          </a:xfrm>
          <a:prstGeom prst="rect">
            <a:avLst/>
          </a:prstGeom>
        </p:spPr>
      </p:pic>
      <p:pic>
        <p:nvPicPr>
          <p:cNvPr id="37" name="Picture 36">
            <a:extLst>
              <a:ext uri="{FF2B5EF4-FFF2-40B4-BE49-F238E27FC236}">
                <a16:creationId xmlns:a16="http://schemas.microsoft.com/office/drawing/2014/main" id="{0312239C-1DBA-4D87-A0ED-C6B4CE6324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3244" y="4991527"/>
            <a:ext cx="455529" cy="455529"/>
          </a:xfrm>
          <a:prstGeom prst="rect">
            <a:avLst/>
          </a:prstGeom>
        </p:spPr>
      </p:pic>
      <p:sp>
        <p:nvSpPr>
          <p:cNvPr id="24" name="Title 5">
            <a:extLst>
              <a:ext uri="{FF2B5EF4-FFF2-40B4-BE49-F238E27FC236}">
                <a16:creationId xmlns:a16="http://schemas.microsoft.com/office/drawing/2014/main" id="{CBE726E4-71AA-4396-A640-8FCB99877DF4}"/>
              </a:ext>
            </a:extLst>
          </p:cNvPr>
          <p:cNvSpPr txBox="1">
            <a:spLocks/>
          </p:cNvSpPr>
          <p:nvPr/>
        </p:nvSpPr>
        <p:spPr>
          <a:xfrm>
            <a:off x="10748573" y="1735570"/>
            <a:ext cx="3424627" cy="132701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defTabSz="1097280">
              <a:defRPr/>
            </a:pPr>
            <a:r>
              <a:rPr lang="en-US" sz="4320" dirty="0">
                <a:solidFill>
                  <a:srgbClr val="0096A9"/>
                </a:solidFill>
                <a:latin typeface="Segoe UI Light"/>
              </a:rPr>
              <a:t>Relevant experience</a:t>
            </a:r>
          </a:p>
        </p:txBody>
      </p:sp>
      <p:pic>
        <p:nvPicPr>
          <p:cNvPr id="27" name="Picture 8" descr="http://www.psdeps.com/wp-content/uploads/New-Microsoft-2013-Logo-Vector.png">
            <a:extLst>
              <a:ext uri="{FF2B5EF4-FFF2-40B4-BE49-F238E27FC236}">
                <a16:creationId xmlns:a16="http://schemas.microsoft.com/office/drawing/2014/main" id="{B9339106-D885-4752-840C-7533A595E6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91861" y="2832576"/>
            <a:ext cx="3178071" cy="21016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Image result for city of seattle logo">
            <a:extLst>
              <a:ext uri="{FF2B5EF4-FFF2-40B4-BE49-F238E27FC236}">
                <a16:creationId xmlns:a16="http://schemas.microsoft.com/office/drawing/2014/main" id="{96A697F2-17FB-4685-8098-00797FB57E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06912" y="4783624"/>
            <a:ext cx="3547968" cy="82245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chempoint">
            <a:extLst>
              <a:ext uri="{FF2B5EF4-FFF2-40B4-BE49-F238E27FC236}">
                <a16:creationId xmlns:a16="http://schemas.microsoft.com/office/drawing/2014/main" id="{F073F961-D79D-4343-A17E-D77E267C44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91861" y="6057537"/>
            <a:ext cx="3387977" cy="62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516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931CB5-09B0-4D4F-ACC4-E2D006EA3EC2}"/>
              </a:ext>
            </a:extLst>
          </p:cNvPr>
          <p:cNvSpPr/>
          <p:nvPr/>
        </p:nvSpPr>
        <p:spPr>
          <a:xfrm>
            <a:off x="1" y="-13928"/>
            <a:ext cx="14630399" cy="8229600"/>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4" dirty="0"/>
              <a:t>		</a:t>
            </a:r>
          </a:p>
        </p:txBody>
      </p:sp>
      <p:pic>
        <p:nvPicPr>
          <p:cNvPr id="29" name="Picture 28" descr="affirmastudios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62604" y="7702192"/>
            <a:ext cx="858550" cy="219314"/>
          </a:xfrm>
          <a:prstGeom prst="rect">
            <a:avLst/>
          </a:prstGeom>
        </p:spPr>
      </p:pic>
      <p:sp>
        <p:nvSpPr>
          <p:cNvPr id="16" name="Rectangle 15"/>
          <p:cNvSpPr/>
          <p:nvPr/>
        </p:nvSpPr>
        <p:spPr>
          <a:xfrm>
            <a:off x="625489" y="803156"/>
            <a:ext cx="7176346" cy="6456063"/>
          </a:xfrm>
          <a:prstGeom prst="rect">
            <a:avLst/>
          </a:prstGeom>
        </p:spPr>
        <p:txBody>
          <a:bodyPr wrap="square">
            <a:spAutoFit/>
          </a:bodyPr>
          <a:lstStyle/>
          <a:p>
            <a:pPr>
              <a:lnSpc>
                <a:spcPct val="115000"/>
              </a:lnSpc>
              <a:spcAft>
                <a:spcPts val="635"/>
              </a:spcAft>
            </a:pPr>
            <a:r>
              <a:rPr lang="en-US" sz="3812"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Dynamics Practice</a:t>
            </a:r>
          </a:p>
          <a:p>
            <a:pPr>
              <a:lnSpc>
                <a:spcPct val="115000"/>
              </a:lnSpc>
              <a:spcAft>
                <a:spcPts val="1271"/>
              </a:spcAft>
            </a:pPr>
            <a:r>
              <a:rPr lang="en-US"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Affirma's CRM Practice provides full service business and technology consulting to support our clients through the entire lifecycle of a CRM implementation. This includes business process optimization as our consultants evaluate and improve processes for sales, marketing, customer service and IT teams. </a:t>
            </a:r>
          </a:p>
          <a:p>
            <a:pPr>
              <a:lnSpc>
                <a:spcPct val="115000"/>
              </a:lnSpc>
              <a:spcAft>
                <a:spcPts val="1271"/>
              </a:spcAft>
            </a:pPr>
            <a:r>
              <a:rPr lang="en-US"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We help define business requirements and design innovative technical solutions to support them using the Dynamics platform. Our team has extensive experience implementing and supporting CRM solutions across a variety of industries and business models.</a:t>
            </a:r>
          </a:p>
          <a:p>
            <a:pPr marL="302552" indent="-302552">
              <a:lnSpc>
                <a:spcPct val="115000"/>
              </a:lnSpc>
              <a:buFont typeface="Arial" panose="020B0604020202020204" pitchFamily="34" charset="0"/>
              <a:buChar char="•"/>
            </a:pPr>
            <a:r>
              <a:rPr lang="en-US" sz="2000" dirty="0">
                <a:solidFill>
                  <a:prstClr val="white"/>
                </a:solidFill>
                <a:latin typeface="Segoe UI Light" panose="020B0502040204020203" pitchFamily="34" charset="0"/>
                <a:ea typeface="Calibri" panose="020F0502020204030204" pitchFamily="34" charset="0"/>
                <a:cs typeface="Segoe UI Light" panose="020B0502040204020203" pitchFamily="34" charset="0"/>
              </a:rPr>
              <a:t>Business Process Optimization for Sales, Marketing, &amp; Service</a:t>
            </a:r>
          </a:p>
          <a:p>
            <a:pPr marL="302552" indent="-302552">
              <a:lnSpc>
                <a:spcPct val="115000"/>
              </a:lnSpc>
              <a:buFont typeface="Arial" panose="020B0604020202020204" pitchFamily="34" charset="0"/>
              <a:buChar char="•"/>
            </a:pPr>
            <a:r>
              <a:rPr lang="en-US" sz="2000" dirty="0">
                <a:solidFill>
                  <a:prstClr val="white"/>
                </a:solidFill>
                <a:latin typeface="Segoe UI Light" panose="020B0502040204020203" pitchFamily="34" charset="0"/>
                <a:ea typeface="Calibri" panose="020F0502020204030204" pitchFamily="34" charset="0"/>
                <a:cs typeface="Segoe UI Light" panose="020B0502040204020203" pitchFamily="34" charset="0"/>
              </a:rPr>
              <a:t>CRM Platform Evaluation &amp; Selection</a:t>
            </a:r>
          </a:p>
          <a:p>
            <a:pPr marL="302552" indent="-302552">
              <a:lnSpc>
                <a:spcPct val="115000"/>
              </a:lnSpc>
              <a:buFont typeface="Arial" panose="020B0604020202020204" pitchFamily="34" charset="0"/>
              <a:buChar char="•"/>
            </a:pPr>
            <a:r>
              <a:rPr lang="en-US" sz="2000" dirty="0">
                <a:solidFill>
                  <a:prstClr val="white"/>
                </a:solidFill>
                <a:latin typeface="Segoe UI Light" panose="020B0502040204020203" pitchFamily="34" charset="0"/>
                <a:ea typeface="Calibri" panose="020F0502020204030204" pitchFamily="34" charset="0"/>
                <a:cs typeface="Segoe UI Light" panose="020B0502040204020203" pitchFamily="34" charset="0"/>
              </a:rPr>
              <a:t>Requirements Definition, Technical Design</a:t>
            </a:r>
          </a:p>
          <a:p>
            <a:pPr marL="302552" indent="-302552">
              <a:lnSpc>
                <a:spcPct val="115000"/>
              </a:lnSpc>
              <a:buFont typeface="Arial" panose="020B0604020202020204" pitchFamily="34" charset="0"/>
              <a:buChar char="•"/>
            </a:pPr>
            <a:r>
              <a:rPr lang="en-US" sz="2000" dirty="0">
                <a:solidFill>
                  <a:prstClr val="white"/>
                </a:solidFill>
                <a:latin typeface="Segoe UI Light" panose="020B0502040204020203" pitchFamily="34" charset="0"/>
                <a:ea typeface="Calibri" panose="020F0502020204030204" pitchFamily="34" charset="0"/>
                <a:cs typeface="Segoe UI Light" panose="020B0502040204020203" pitchFamily="34" charset="0"/>
              </a:rPr>
              <a:t>Implementation, Testing, Deployment</a:t>
            </a:r>
          </a:p>
          <a:p>
            <a:pPr marL="302552" indent="-302552">
              <a:lnSpc>
                <a:spcPct val="115000"/>
              </a:lnSpc>
              <a:buFont typeface="Arial" panose="020B0604020202020204" pitchFamily="34" charset="0"/>
              <a:buChar char="•"/>
            </a:pPr>
            <a:r>
              <a:rPr lang="en-US" sz="2000" dirty="0">
                <a:solidFill>
                  <a:prstClr val="white"/>
                </a:solidFill>
                <a:latin typeface="Segoe UI Light" panose="020B0502040204020203" pitchFamily="34" charset="0"/>
                <a:ea typeface="Calibri" panose="020F0502020204030204" pitchFamily="34" charset="0"/>
                <a:cs typeface="Segoe UI Light" panose="020B0502040204020203" pitchFamily="34" charset="0"/>
              </a:rPr>
              <a:t>Training &amp; Change Management</a:t>
            </a:r>
          </a:p>
          <a:p>
            <a:pPr marL="302552" indent="-302552">
              <a:lnSpc>
                <a:spcPct val="115000"/>
              </a:lnSpc>
              <a:buFont typeface="Arial" panose="020B0604020202020204" pitchFamily="34" charset="0"/>
              <a:buChar char="•"/>
            </a:pPr>
            <a:r>
              <a:rPr lang="en-US" sz="2000" dirty="0">
                <a:solidFill>
                  <a:prstClr val="white"/>
                </a:solidFill>
                <a:latin typeface="Segoe UI Light" panose="020B0502040204020203" pitchFamily="34" charset="0"/>
                <a:ea typeface="Calibri" panose="020F0502020204030204" pitchFamily="34" charset="0"/>
                <a:cs typeface="Segoe UI Light" panose="020B0502040204020203" pitchFamily="34" charset="0"/>
              </a:rPr>
              <a:t>Ongoing Support &amp; Managed Services</a:t>
            </a:r>
            <a:endParaRPr lang="en-US" sz="1588" dirty="0">
              <a:solidFill>
                <a:prstClr val="white"/>
              </a:solidFill>
              <a:latin typeface="Segoe UI Light" panose="020B0502040204020203" pitchFamily="34" charset="0"/>
              <a:ea typeface="Calibri" panose="020F0502020204030204" pitchFamily="34" charset="0"/>
              <a:cs typeface="Segoe UI Light" panose="020B0502040204020203" pitchFamily="34" charset="0"/>
            </a:endParaRPr>
          </a:p>
        </p:txBody>
      </p:sp>
      <p:pic>
        <p:nvPicPr>
          <p:cNvPr id="9" name="Picture 8">
            <a:extLst>
              <a:ext uri="{FF2B5EF4-FFF2-40B4-BE49-F238E27FC236}">
                <a16:creationId xmlns:a16="http://schemas.microsoft.com/office/drawing/2014/main" id="{42B70B29-8E8A-4503-AB2E-315C36234C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6505" y="6843543"/>
            <a:ext cx="3218831" cy="831353"/>
          </a:xfrm>
          <a:prstGeom prst="rect">
            <a:avLst/>
          </a:prstGeom>
        </p:spPr>
      </p:pic>
      <p:grpSp>
        <p:nvGrpSpPr>
          <p:cNvPr id="2" name="Group 1">
            <a:extLst>
              <a:ext uri="{FF2B5EF4-FFF2-40B4-BE49-F238E27FC236}">
                <a16:creationId xmlns:a16="http://schemas.microsoft.com/office/drawing/2014/main" id="{3E66180C-2AD7-4AF1-92E4-D393827B180F}"/>
              </a:ext>
            </a:extLst>
          </p:cNvPr>
          <p:cNvGrpSpPr>
            <a:grpSpLocks noChangeAspect="1"/>
          </p:cNvGrpSpPr>
          <p:nvPr/>
        </p:nvGrpSpPr>
        <p:grpSpPr>
          <a:xfrm>
            <a:off x="8382816" y="803156"/>
            <a:ext cx="6247583" cy="6040387"/>
            <a:chOff x="5096434" y="1102127"/>
            <a:chExt cx="4961966" cy="4797406"/>
          </a:xfrm>
        </p:grpSpPr>
        <p:pic>
          <p:nvPicPr>
            <p:cNvPr id="32" name="Picture 31" descr="quintiles_imac.png"/>
            <p:cNvPicPr>
              <a:picLocks/>
            </p:cNvPicPr>
            <p:nvPr/>
          </p:nvPicPr>
          <p:blipFill rotWithShape="1">
            <a:blip r:embed="rId5" cstate="print">
              <a:extLst>
                <a:ext uri="{28A0092B-C50C-407E-A947-70E740481C1C}">
                  <a14:useLocalDpi xmlns:a14="http://schemas.microsoft.com/office/drawing/2010/main"/>
                </a:ext>
              </a:extLst>
            </a:blip>
            <a:srcRect l="16934" t="1935" r="25824" b="756"/>
            <a:stretch/>
          </p:blipFill>
          <p:spPr>
            <a:xfrm>
              <a:off x="5096434" y="1102127"/>
              <a:ext cx="4961965" cy="4797406"/>
            </a:xfrm>
            <a:prstGeom prst="rect">
              <a:avLst/>
            </a:prstGeom>
          </p:spPr>
        </p:pic>
        <p:pic>
          <p:nvPicPr>
            <p:cNvPr id="1026" name="Picture 2" descr="Related image">
              <a:extLst>
                <a:ext uri="{FF2B5EF4-FFF2-40B4-BE49-F238E27FC236}">
                  <a16:creationId xmlns:a16="http://schemas.microsoft.com/office/drawing/2014/main" id="{88EC55BD-B665-459D-8721-D920CF94F1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9688" y="1473118"/>
              <a:ext cx="4658712" cy="2972757"/>
            </a:xfrm>
            <a:prstGeom prst="rect">
              <a:avLst/>
            </a:prstGeom>
            <a:noFill/>
            <a:ln w="12700">
              <a:solidFill>
                <a:srgbClr val="0D0D0D"/>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59862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3BC654-8359-42FA-810C-5CD2BEA667F5}"/>
              </a:ext>
            </a:extLst>
          </p:cNvPr>
          <p:cNvSpPr>
            <a:spLocks noGrp="1"/>
          </p:cNvSpPr>
          <p:nvPr>
            <p:ph type="title"/>
          </p:nvPr>
        </p:nvSpPr>
        <p:spPr/>
        <p:txBody>
          <a:bodyPr>
            <a:normAutofit fontScale="90000"/>
          </a:bodyPr>
          <a:lstStyle/>
          <a:p>
            <a:r>
              <a:rPr lang="en-US" dirty="0"/>
              <a:t>Company Overview </a:t>
            </a:r>
          </a:p>
        </p:txBody>
      </p:sp>
      <p:sp>
        <p:nvSpPr>
          <p:cNvPr id="15" name="Content Placeholder 14">
            <a:extLst>
              <a:ext uri="{FF2B5EF4-FFF2-40B4-BE49-F238E27FC236}">
                <a16:creationId xmlns:a16="http://schemas.microsoft.com/office/drawing/2014/main" id="{B051B70B-F1D1-47CE-B300-94945D6DC929}"/>
              </a:ext>
            </a:extLst>
          </p:cNvPr>
          <p:cNvSpPr>
            <a:spLocks noGrp="1"/>
          </p:cNvSpPr>
          <p:nvPr>
            <p:ph idx="1"/>
          </p:nvPr>
        </p:nvSpPr>
        <p:spPr>
          <a:xfrm>
            <a:off x="580951" y="1832561"/>
            <a:ext cx="6329003" cy="5303520"/>
          </a:xfrm>
        </p:spPr>
        <p:txBody>
          <a:bodyPr/>
          <a:lstStyle/>
          <a:p>
            <a:pPr lvl="0">
              <a:lnSpc>
                <a:spcPct val="90000"/>
              </a:lnSpc>
              <a:spcBef>
                <a:spcPts val="1177"/>
              </a:spcBef>
            </a:pPr>
            <a:r>
              <a:rPr lang="en-US" sz="2400" b="1" dirty="0">
                <a:solidFill>
                  <a:srgbClr val="0096A9"/>
                </a:solidFill>
                <a:cs typeface="Segoe UI" panose="020B0502040204020203" pitchFamily="34" charset="0"/>
              </a:rPr>
              <a:t>Breadth &amp; Depth of Expertise</a:t>
            </a:r>
          </a:p>
          <a:p>
            <a:pPr>
              <a:spcAft>
                <a:spcPts val="1200"/>
              </a:spcAft>
            </a:pPr>
            <a:r>
              <a:rPr lang="en-US" sz="2000" dirty="0">
                <a:solidFill>
                  <a:srgbClr val="E7E6E6">
                    <a:lumMod val="25000"/>
                  </a:srgbClr>
                </a:solidFill>
                <a:latin typeface="Segoe UI Semilight" panose="020B0502040204020203" pitchFamily="34" charset="0"/>
                <a:cs typeface="Segoe UI Semilight" panose="020B0502040204020203" pitchFamily="34" charset="0"/>
              </a:rPr>
              <a:t>Our breadth and depth of capabilities across many technologies in the marketplace is a key differentiating factor that Affirma brings to the table.  Alternative solutions comprised of individual contract employees or smaller teams will not provide the same level of quality assurance or continuity throughout your project. </a:t>
            </a:r>
          </a:p>
          <a:p>
            <a:r>
              <a:rPr lang="en-US" sz="2000" dirty="0">
                <a:solidFill>
                  <a:srgbClr val="E7E6E6">
                    <a:lumMod val="25000"/>
                  </a:srgbClr>
                </a:solidFill>
                <a:latin typeface="Segoe UI Semilight" panose="020B0502040204020203" pitchFamily="34" charset="0"/>
                <a:cs typeface="Segoe UI Semilight" panose="020B0502040204020203" pitchFamily="34" charset="0"/>
              </a:rPr>
              <a:t>This breadth and depth allows us to grow with our clients and become long term partners and trusted advisors. We support our clients’ growth and develop innovative solutions for their most challenging problems. </a:t>
            </a:r>
          </a:p>
          <a:p>
            <a:endParaRPr lang="en-US" sz="2000" dirty="0"/>
          </a:p>
        </p:txBody>
      </p:sp>
      <p:sp>
        <p:nvSpPr>
          <p:cNvPr id="46" name="Rectangle 45">
            <a:extLst>
              <a:ext uri="{FF2B5EF4-FFF2-40B4-BE49-F238E27FC236}">
                <a16:creationId xmlns:a16="http://schemas.microsoft.com/office/drawing/2014/main" id="{463E1F8C-301A-4424-8B4E-6FC426AEFFD6}"/>
              </a:ext>
            </a:extLst>
          </p:cNvPr>
          <p:cNvSpPr/>
          <p:nvPr/>
        </p:nvSpPr>
        <p:spPr>
          <a:xfrm>
            <a:off x="7315200" y="1832561"/>
            <a:ext cx="6533322" cy="5216813"/>
          </a:xfrm>
          <a:prstGeom prst="rect">
            <a:avLst/>
          </a:prstGeom>
        </p:spPr>
        <p:txBody>
          <a:bodyPr wrap="square">
            <a:spAutoFit/>
          </a:bodyPr>
          <a:lstStyle/>
          <a:p>
            <a:pPr lvl="0">
              <a:spcBef>
                <a:spcPts val="1200"/>
              </a:spcBef>
            </a:pPr>
            <a:r>
              <a:rPr lang="en-US" sz="2100" b="1" dirty="0">
                <a:solidFill>
                  <a:srgbClr val="0096A9"/>
                </a:solidFill>
                <a:latin typeface="Segoe UI" panose="020B0502040204020203" pitchFamily="34" charset="0"/>
                <a:cs typeface="Segoe UI" panose="020B0502040204020203" pitchFamily="34" charset="0"/>
              </a:rPr>
              <a:t>200+ Person Software Services team</a:t>
            </a:r>
          </a:p>
          <a:p>
            <a:pPr lvl="0">
              <a:spcBef>
                <a:spcPts val="600"/>
              </a:spcBef>
              <a:spcAft>
                <a:spcPts val="1200"/>
              </a:spcAft>
            </a:pPr>
            <a:r>
              <a:rPr lang="en-US" sz="1600" dirty="0">
                <a:solidFill>
                  <a:prstClr val="black"/>
                </a:solidFill>
              </a:rPr>
              <a:t>CRM Development, Web Application Development, Business Intelligence, QA </a:t>
            </a:r>
          </a:p>
          <a:p>
            <a:pPr lvl="0">
              <a:spcBef>
                <a:spcPts val="600"/>
              </a:spcBef>
            </a:pPr>
            <a:r>
              <a:rPr lang="en-US" sz="2100" b="1" dirty="0">
                <a:solidFill>
                  <a:srgbClr val="0096A9"/>
                </a:solidFill>
                <a:latin typeface="Segoe UI" panose="020B0502040204020203" pitchFamily="34" charset="0"/>
                <a:cs typeface="Segoe UI" panose="020B0502040204020203" pitchFamily="34" charset="0"/>
              </a:rPr>
              <a:t>25 Person UX/UI Design Agency</a:t>
            </a:r>
          </a:p>
          <a:p>
            <a:pPr>
              <a:spcBef>
                <a:spcPts val="600"/>
              </a:spcBef>
              <a:spcAft>
                <a:spcPts val="1200"/>
              </a:spcAft>
            </a:pPr>
            <a:r>
              <a:rPr lang="en-US" sz="1600" dirty="0"/>
              <a:t>Design team working closely with our engineering teams</a:t>
            </a:r>
          </a:p>
          <a:p>
            <a:pPr>
              <a:spcBef>
                <a:spcPts val="1200"/>
              </a:spcBef>
            </a:pPr>
            <a:r>
              <a:rPr lang="en-US" sz="2100" b="1" dirty="0">
                <a:solidFill>
                  <a:srgbClr val="0096A9"/>
                </a:solidFill>
                <a:latin typeface="Segoe UI" panose="020B0502040204020203" pitchFamily="34" charset="0"/>
                <a:cs typeface="Segoe UI" panose="020B0502040204020203" pitchFamily="34" charset="0"/>
              </a:rPr>
              <a:t>10 Person Infrastructure team</a:t>
            </a:r>
            <a:endParaRPr lang="en-US" sz="2100" dirty="0">
              <a:latin typeface="+mj-lt"/>
            </a:endParaRPr>
          </a:p>
          <a:p>
            <a:pPr>
              <a:spcBef>
                <a:spcPts val="600"/>
              </a:spcBef>
              <a:spcAft>
                <a:spcPts val="1200"/>
              </a:spcAft>
            </a:pPr>
            <a:r>
              <a:rPr lang="en-US" sz="1600" dirty="0"/>
              <a:t>Experienced team of Infrastructure Engineers certified across in Microsoft, Amazon, and other technologies</a:t>
            </a:r>
          </a:p>
          <a:p>
            <a:pPr>
              <a:spcBef>
                <a:spcPts val="1200"/>
              </a:spcBef>
            </a:pPr>
            <a:r>
              <a:rPr lang="en-US" sz="2100" b="1" dirty="0">
                <a:solidFill>
                  <a:srgbClr val="0096A9"/>
                </a:solidFill>
                <a:latin typeface="Segoe UI" panose="020B0502040204020203" pitchFamily="34" charset="0"/>
                <a:cs typeface="Segoe UI" panose="020B0502040204020203" pitchFamily="34" charset="0"/>
              </a:rPr>
              <a:t>15 Person PMO</a:t>
            </a:r>
            <a:endParaRPr lang="en-US" sz="2100" dirty="0">
              <a:latin typeface="+mj-lt"/>
            </a:endParaRPr>
          </a:p>
          <a:p>
            <a:pPr>
              <a:spcBef>
                <a:spcPts val="600"/>
              </a:spcBef>
              <a:spcAft>
                <a:spcPts val="1200"/>
              </a:spcAft>
            </a:pPr>
            <a:r>
              <a:rPr lang="en-US" sz="1600" dirty="0"/>
              <a:t>Sr. Technical Project Managers with hands-on Salesforce Implementation, Managed Services, and IT project experience</a:t>
            </a:r>
          </a:p>
          <a:p>
            <a:pPr>
              <a:spcBef>
                <a:spcPts val="1200"/>
              </a:spcBef>
            </a:pPr>
            <a:r>
              <a:rPr lang="en-US" sz="2100" b="1" dirty="0">
                <a:solidFill>
                  <a:srgbClr val="0096A9"/>
                </a:solidFill>
                <a:latin typeface="Segoe UI" panose="020B0502040204020203" pitchFamily="34" charset="0"/>
                <a:cs typeface="Segoe UI" panose="020B0502040204020203" pitchFamily="34" charset="0"/>
              </a:rPr>
              <a:t>80 Person Business Process Outsourcing Division</a:t>
            </a:r>
            <a:endParaRPr lang="en-US" sz="2100" dirty="0">
              <a:latin typeface="+mj-lt"/>
            </a:endParaRPr>
          </a:p>
          <a:p>
            <a:pPr>
              <a:spcBef>
                <a:spcPts val="600"/>
              </a:spcBef>
            </a:pPr>
            <a:r>
              <a:rPr lang="en-US" sz="1600" dirty="0"/>
              <a:t>Support Analysts, Data Analysts, Team Leads</a:t>
            </a:r>
            <a:endParaRPr lang="en-US" sz="1400" dirty="0"/>
          </a:p>
        </p:txBody>
      </p:sp>
    </p:spTree>
    <p:extLst>
      <p:ext uri="{BB962C8B-B14F-4D97-AF65-F5344CB8AC3E}">
        <p14:creationId xmlns:p14="http://schemas.microsoft.com/office/powerpoint/2010/main" val="377290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dirty="0"/>
              <a:t>Customer Satisfaction</a:t>
            </a:r>
          </a:p>
        </p:txBody>
      </p:sp>
      <p:sp>
        <p:nvSpPr>
          <p:cNvPr id="4" name="Rectangle 3">
            <a:extLst>
              <a:ext uri="{FF2B5EF4-FFF2-40B4-BE49-F238E27FC236}">
                <a16:creationId xmlns:a16="http://schemas.microsoft.com/office/drawing/2014/main" id="{3B8520BE-8F8E-4C72-93C4-E47597388B09}"/>
              </a:ext>
            </a:extLst>
          </p:cNvPr>
          <p:cNvSpPr/>
          <p:nvPr/>
        </p:nvSpPr>
        <p:spPr>
          <a:xfrm>
            <a:off x="11990857" y="5958567"/>
            <a:ext cx="486545" cy="537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228">
            <a:extLst>
              <a:ext uri="{FF2B5EF4-FFF2-40B4-BE49-F238E27FC236}">
                <a16:creationId xmlns:a16="http://schemas.microsoft.com/office/drawing/2014/main" id="{7AA51C11-C35D-4696-BCB9-134E1BBD7226}"/>
              </a:ext>
            </a:extLst>
          </p:cNvPr>
          <p:cNvSpPr/>
          <p:nvPr/>
        </p:nvSpPr>
        <p:spPr>
          <a:xfrm>
            <a:off x="10623246" y="1658512"/>
            <a:ext cx="3708312" cy="3334246"/>
          </a:xfrm>
          <a:prstGeom prst="rect">
            <a:avLst/>
          </a:prstGeom>
        </p:spPr>
        <p:txBody>
          <a:bodyPr wrap="square">
            <a:spAutoFit/>
          </a:bodyPr>
          <a:lstStyle/>
          <a:p>
            <a:pPr marL="12699">
              <a:spcAft>
                <a:spcPts val="600"/>
              </a:spcAft>
            </a:pPr>
            <a:r>
              <a:rPr lang="en-US" sz="2400" b="1" dirty="0">
                <a:solidFill>
                  <a:srgbClr val="0096A9"/>
                </a:solidFill>
                <a:latin typeface="Segoe UI" panose="020B0502040204020203" pitchFamily="34" charset="0"/>
                <a:cs typeface="Segoe UI" panose="020B0502040204020203" pitchFamily="34" charset="0"/>
              </a:rPr>
              <a:t>Customer Experience</a:t>
            </a:r>
          </a:p>
          <a:p>
            <a:pPr marL="0" lvl="1">
              <a:spcBef>
                <a:spcPts val="200"/>
              </a:spcBef>
              <a:spcAft>
                <a:spcPts val="200"/>
              </a:spcAft>
              <a:tabLst>
                <a:tab pos="532720" algn="l"/>
              </a:tabLst>
            </a:pPr>
            <a:r>
              <a:rPr lang="en-US" sz="1800" dirty="0">
                <a:latin typeface="Segoe UI" panose="020B0502040204020203" pitchFamily="34" charset="0"/>
                <a:cs typeface="Segoe UI" panose="020B0502040204020203" pitchFamily="34" charset="0"/>
              </a:rPr>
              <a:t>Measure of client experience throughout the course of an engagement.  This is a data driven metric, gathered every 2-3 weeks by Affirma Account Manager.  Any client concerns, even minor points of feedback that arise are flagged and resolved immediately by the responsible General Manager and Practice Lead. </a:t>
            </a:r>
          </a:p>
        </p:txBody>
      </p:sp>
      <p:sp>
        <p:nvSpPr>
          <p:cNvPr id="233" name="TextBox 232">
            <a:extLst>
              <a:ext uri="{FF2B5EF4-FFF2-40B4-BE49-F238E27FC236}">
                <a16:creationId xmlns:a16="http://schemas.microsoft.com/office/drawing/2014/main" id="{FDCCA765-0328-461B-86CE-8CBBB7D389A5}"/>
              </a:ext>
            </a:extLst>
          </p:cNvPr>
          <p:cNvSpPr txBox="1"/>
          <p:nvPr/>
        </p:nvSpPr>
        <p:spPr>
          <a:xfrm>
            <a:off x="10623246" y="5439997"/>
            <a:ext cx="3600181" cy="1949252"/>
          </a:xfrm>
          <a:prstGeom prst="rect">
            <a:avLst/>
          </a:prstGeom>
          <a:noFill/>
        </p:spPr>
        <p:txBody>
          <a:bodyPr wrap="square" rtlCol="0">
            <a:spAutoFit/>
          </a:bodyPr>
          <a:lstStyle/>
          <a:p>
            <a:pPr marL="12699">
              <a:spcAft>
                <a:spcPts val="600"/>
              </a:spcAft>
            </a:pPr>
            <a:r>
              <a:rPr lang="en-US" sz="2400" b="1" dirty="0">
                <a:solidFill>
                  <a:srgbClr val="0096A9"/>
                </a:solidFill>
                <a:latin typeface="Segoe UI" panose="020B0502040204020203" pitchFamily="34" charset="0"/>
                <a:cs typeface="Segoe UI" panose="020B0502040204020203" pitchFamily="34" charset="0"/>
              </a:rPr>
              <a:t>Customer Satisfaction</a:t>
            </a:r>
          </a:p>
          <a:p>
            <a:pPr marL="0" lvl="1">
              <a:spcBef>
                <a:spcPts val="200"/>
              </a:spcBef>
              <a:spcAft>
                <a:spcPts val="200"/>
              </a:spcAft>
              <a:tabLst>
                <a:tab pos="532720" algn="l"/>
              </a:tabLst>
            </a:pPr>
            <a:r>
              <a:rPr lang="en-US" sz="1800" dirty="0">
                <a:latin typeface="Segoe UI" panose="020B0502040204020203" pitchFamily="34" charset="0"/>
                <a:cs typeface="Segoe UI" panose="020B0502040204020203" pitchFamily="34" charset="0"/>
              </a:rPr>
              <a:t>Measure of client satisfaction at the end of an engagement.  This is a data driven metric, gathered by a 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service after the completion of each project.  </a:t>
            </a:r>
          </a:p>
        </p:txBody>
      </p:sp>
      <p:pic>
        <p:nvPicPr>
          <p:cNvPr id="20" name="Picture 19">
            <a:extLst>
              <a:ext uri="{FF2B5EF4-FFF2-40B4-BE49-F238E27FC236}">
                <a16:creationId xmlns:a16="http://schemas.microsoft.com/office/drawing/2014/main" id="{47678551-256B-4896-9D21-B708B03FA793}"/>
              </a:ext>
            </a:extLst>
          </p:cNvPr>
          <p:cNvPicPr>
            <a:picLocks noChangeAspect="1"/>
          </p:cNvPicPr>
          <p:nvPr/>
        </p:nvPicPr>
        <p:blipFill>
          <a:blip r:embed="rId3"/>
          <a:stretch>
            <a:fillRect/>
          </a:stretch>
        </p:blipFill>
        <p:spPr>
          <a:xfrm>
            <a:off x="161603" y="1539242"/>
            <a:ext cx="10461643" cy="5730737"/>
          </a:xfrm>
          <a:prstGeom prst="rect">
            <a:avLst/>
          </a:prstGeom>
        </p:spPr>
      </p:pic>
    </p:spTree>
    <p:extLst>
      <p:ext uri="{BB962C8B-B14F-4D97-AF65-F5344CB8AC3E}">
        <p14:creationId xmlns:p14="http://schemas.microsoft.com/office/powerpoint/2010/main" val="3980623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Clients</a:t>
            </a:r>
          </a:p>
        </p:txBody>
      </p:sp>
      <p:pic>
        <p:nvPicPr>
          <p:cNvPr id="7" name="Picture 8" descr="http://www.psdeps.com/wp-content/uploads/New-Microsoft-2013-Logo-Vector.png">
            <a:extLst>
              <a:ext uri="{FF2B5EF4-FFF2-40B4-BE49-F238E27FC236}">
                <a16:creationId xmlns:a16="http://schemas.microsoft.com/office/drawing/2014/main" id="{317690E5-D316-46CF-950C-2BC7448A03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6605" y="1346596"/>
            <a:ext cx="2284298" cy="1510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https://upload.wikimedia.org/wikipedia/en/thumb/2/22/Seattle_Seahawks_Vector_Logo.svg/640px-Seattle_Seahawks_Vector_Logo.svg.png">
            <a:extLst>
              <a:ext uri="{FF2B5EF4-FFF2-40B4-BE49-F238E27FC236}">
                <a16:creationId xmlns:a16="http://schemas.microsoft.com/office/drawing/2014/main" id="{D3E00020-43A5-460C-A90F-CF6A39B89E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4600" y="6344728"/>
            <a:ext cx="2081642" cy="920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4" descr="https://upload.wikimedia.org/wikipedia/commons/thumb/6/62/Amazon.com-Logo.svg/2000px-Amazon.com-Logo.svg.png">
            <a:extLst>
              <a:ext uri="{FF2B5EF4-FFF2-40B4-BE49-F238E27FC236}">
                <a16:creationId xmlns:a16="http://schemas.microsoft.com/office/drawing/2014/main" id="{602C15F7-1BAF-4EF4-AAE7-35BA1BFF169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6373"/>
          <a:stretch/>
        </p:blipFill>
        <p:spPr bwMode="auto">
          <a:xfrm>
            <a:off x="6116605" y="3307759"/>
            <a:ext cx="2279430" cy="721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expedia logo">
            <a:extLst>
              <a:ext uri="{FF2B5EF4-FFF2-40B4-BE49-F238E27FC236}">
                <a16:creationId xmlns:a16="http://schemas.microsoft.com/office/drawing/2014/main" id="{A176B273-3B5A-400B-B26A-4583F68E15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7535" y="3268716"/>
            <a:ext cx="2548959" cy="721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upload.wikimedia.org/wikipedia/en/thumb/7/72/NBC_Universal.svg/1280px-NBC_Universal.svg.png">
            <a:extLst>
              <a:ext uri="{FF2B5EF4-FFF2-40B4-BE49-F238E27FC236}">
                <a16:creationId xmlns:a16="http://schemas.microsoft.com/office/drawing/2014/main" id="{32E7AE98-822B-40C0-90FF-83C15C3CC9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3041" y="1576728"/>
            <a:ext cx="2917835" cy="11283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kaiser permanente logo">
            <a:extLst>
              <a:ext uri="{FF2B5EF4-FFF2-40B4-BE49-F238E27FC236}">
                <a16:creationId xmlns:a16="http://schemas.microsoft.com/office/drawing/2014/main" id="{E6A0FD9A-ADF3-4C6C-8B1C-9A7F3562F0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14254" y="3082030"/>
            <a:ext cx="2523658" cy="875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time inc logo vector">
            <a:extLst>
              <a:ext uri="{FF2B5EF4-FFF2-40B4-BE49-F238E27FC236}">
                <a16:creationId xmlns:a16="http://schemas.microsoft.com/office/drawing/2014/main" id="{A8ABDCB5-BF0B-4236-A22C-3D586FC729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30010" y="1781335"/>
            <a:ext cx="2607902" cy="6299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vizio">
            <a:extLst>
              <a:ext uri="{FF2B5EF4-FFF2-40B4-BE49-F238E27FC236}">
                <a16:creationId xmlns:a16="http://schemas.microsoft.com/office/drawing/2014/main" id="{41B5B4DC-323D-4D98-9C87-62493752178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26190" y="4659012"/>
            <a:ext cx="2171647" cy="12215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Image result for city of seattle logo">
            <a:extLst>
              <a:ext uri="{FF2B5EF4-FFF2-40B4-BE49-F238E27FC236}">
                <a16:creationId xmlns:a16="http://schemas.microsoft.com/office/drawing/2014/main" id="{DDB88A3C-91E5-4D65-85A9-090C14E962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4254" y="6495901"/>
            <a:ext cx="2726280" cy="6319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Image result for zillow logo">
            <a:extLst>
              <a:ext uri="{FF2B5EF4-FFF2-40B4-BE49-F238E27FC236}">
                <a16:creationId xmlns:a16="http://schemas.microsoft.com/office/drawing/2014/main" id="{AA426535-BC52-47A5-A60B-EF5C28A5280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32650" y="6579331"/>
            <a:ext cx="2588552" cy="5485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wells fargo logo">
            <a:extLst>
              <a:ext uri="{FF2B5EF4-FFF2-40B4-BE49-F238E27FC236}">
                <a16:creationId xmlns:a16="http://schemas.microsoft.com/office/drawing/2014/main" id="{D209D01E-9FD0-45F0-AD4A-A6482901B5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97307" y="4628121"/>
            <a:ext cx="1283335" cy="1283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chevron federal credit union">
            <a:extLst>
              <a:ext uri="{FF2B5EF4-FFF2-40B4-BE49-F238E27FC236}">
                <a16:creationId xmlns:a16="http://schemas.microsoft.com/office/drawing/2014/main" id="{D55B412B-0A72-481C-A19B-B8AC00D9C9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82515" y="4311473"/>
            <a:ext cx="3265369" cy="191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404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dirty="0"/>
              <a:t>Relevant Work</a:t>
            </a:r>
          </a:p>
        </p:txBody>
      </p:sp>
    </p:spTree>
    <p:extLst>
      <p:ext uri="{BB962C8B-B14F-4D97-AF65-F5344CB8AC3E}">
        <p14:creationId xmlns:p14="http://schemas.microsoft.com/office/powerpoint/2010/main" val="2966203667"/>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2_4 Blank - use for char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 Blank - use for char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ustom Design">
  <a:themeElements>
    <a:clrScheme name="PRFT">
      <a:dk1>
        <a:sysClr val="windowText" lastClr="000000"/>
      </a:dk1>
      <a:lt1>
        <a:sysClr val="window" lastClr="FFFFFF"/>
      </a:lt1>
      <a:dk2>
        <a:srgbClr val="696464"/>
      </a:dk2>
      <a:lt2>
        <a:srgbClr val="E9E5DC"/>
      </a:lt2>
      <a:accent1>
        <a:srgbClr val="262626"/>
      </a:accent1>
      <a:accent2>
        <a:srgbClr val="7F7F7F"/>
      </a:accent2>
      <a:accent3>
        <a:srgbClr val="C00000"/>
      </a:accent3>
      <a:accent4>
        <a:srgbClr val="742117"/>
      </a:accent4>
      <a:accent5>
        <a:srgbClr val="918485"/>
      </a:accent5>
      <a:accent6>
        <a:srgbClr val="3F3F3F"/>
      </a:accent6>
      <a:hlink>
        <a:srgbClr val="0C0C0C"/>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Data and Analytics</Value>
    </BusinessUnit>
    <Solutions xmlns="f0ee8362-fa7e-4bc9-ab88-7dcfb17cb19b">
      <Value>Data Analytics</Value>
    </Solutions>
    <Industries xmlns="f0ee8362-fa7e-4bc9-ab88-7dcfb17cb19b">
      <Value>Microsoft</Value>
    </Industries>
    <Notes0 xmlns="f0ee8362-fa7e-4bc9-ab88-7dcfb17cb19b" xsi:nil="true"/>
    <Named_x0020_Account xmlns="f0ee8362-fa7e-4bc9-ab88-7dcfb17cb19b" xsi:nil="true"/>
    <PlatTech xmlns="f0ee8362-fa7e-4bc9-ab88-7dcfb17cb19b">
      <Value>Dynamics</Value>
      <Value>Power BI</Value>
    </PlatTech>
    <ApprovedByClient xmlns="f0ee8362-fa7e-4bc9-ab88-7dcfb17cb19b">false</ApprovedByClient>
    <ProjectCompletionDate xmlns="f0ee8362-fa7e-4bc9-ab88-7dcfb17cb19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54243e05-8da7-404c-85e0-0480aaa26276"/>
    <ds:schemaRef ds:uri="http://schemas.openxmlformats.org/package/2006/metadata/core-properties"/>
    <ds:schemaRef ds:uri="http://schemas.microsoft.com/office/2006/metadata/properties"/>
    <ds:schemaRef ds:uri="http://purl.org/dc/terms/"/>
    <ds:schemaRef ds:uri="http://purl.org/dc/dcmitype/"/>
    <ds:schemaRef ds:uri="http://purl.org/dc/elements/1.1/"/>
    <ds:schemaRef ds:uri="http://schemas.microsoft.com/office/2006/documentManagement/types"/>
    <ds:schemaRef ds:uri="http://schemas.microsoft.com/office/infopath/2007/PartnerControls"/>
    <ds:schemaRef ds:uri="ec18029e-e19b-4f2d-bcce-acfedf9848ec"/>
    <ds:schemaRef ds:uri="http://www.w3.org/XML/1998/namespace"/>
  </ds:schemaRefs>
</ds:datastoreItem>
</file>

<file path=customXml/itemProps2.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3.xml><?xml version="1.0" encoding="utf-8"?>
<ds:datastoreItem xmlns:ds="http://schemas.openxmlformats.org/officeDocument/2006/customXml" ds:itemID="{F546C48D-FC3F-465B-8802-BD4FFDE207BD}"/>
</file>

<file path=customXml/itemProps4.xml><?xml version="1.0" encoding="utf-8"?>
<ds:datastoreItem xmlns:ds="http://schemas.openxmlformats.org/officeDocument/2006/customXml" ds:itemID="{13B42EA5-A97F-4B3E-A970-4AB3BE8EB0FE}"/>
</file>

<file path=docProps/app.xml><?xml version="1.0" encoding="utf-8"?>
<Properties xmlns="http://schemas.openxmlformats.org/officeDocument/2006/extended-properties" xmlns:vt="http://schemas.openxmlformats.org/officeDocument/2006/docPropsVTypes">
  <Template/>
  <TotalTime>54347</TotalTime>
  <Words>1361</Words>
  <Application>Microsoft Office PowerPoint</Application>
  <PresentationFormat>Custom</PresentationFormat>
  <Paragraphs>116</Paragraphs>
  <Slides>17</Slides>
  <Notes>17</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17</vt:i4>
      </vt:variant>
    </vt:vector>
  </HeadingPairs>
  <TitlesOfParts>
    <vt:vector size="34" baseType="lpstr">
      <vt:lpstr>Segoe UI Semilight</vt:lpstr>
      <vt:lpstr>.AppleSystemUIFont</vt:lpstr>
      <vt:lpstr>MS Mincho</vt:lpstr>
      <vt:lpstr>Helvetica</vt:lpstr>
      <vt:lpstr>Segoe UI Light</vt:lpstr>
      <vt:lpstr>Helvetica Light</vt:lpstr>
      <vt:lpstr>Calibri</vt:lpstr>
      <vt:lpstr>Raleway</vt:lpstr>
      <vt:lpstr>Arial</vt:lpstr>
      <vt:lpstr>ＭＳ Ｐゴシック</vt:lpstr>
      <vt:lpstr>Arial Narrow</vt:lpstr>
      <vt:lpstr>Segoe UI</vt:lpstr>
      <vt:lpstr>Arial Black</vt:lpstr>
      <vt:lpstr>Custom Design</vt:lpstr>
      <vt:lpstr>2_4 Blank - use for charts</vt:lpstr>
      <vt:lpstr>4 Blank - use for charts</vt:lpstr>
      <vt:lpstr>1_Custom Design</vt:lpstr>
      <vt:lpstr>CRM &amp; Analytics Consulting | Development | Managed Services</vt:lpstr>
      <vt:lpstr>About Affirma</vt:lpstr>
      <vt:lpstr>Company Overview</vt:lpstr>
      <vt:lpstr>Company Overview</vt:lpstr>
      <vt:lpstr>PowerPoint Presentation</vt:lpstr>
      <vt:lpstr>Company Overview </vt:lpstr>
      <vt:lpstr>Customer Satisfaction</vt:lpstr>
      <vt:lpstr>Clients</vt:lpstr>
      <vt:lpstr>Relevant Work</vt:lpstr>
      <vt:lpstr>Microsoft – XBOX Customer Support Dynamics 365</vt:lpstr>
      <vt:lpstr>ChemPoint – CRM Redesign &amp; Sales Analytics</vt:lpstr>
      <vt:lpstr>ChemPoint – Process Improvement &amp; Sales Analytics</vt:lpstr>
      <vt:lpstr>Microsoft – Gaming Compliance Reporting</vt:lpstr>
      <vt:lpstr>Microsoft – Xbox Ambassadors Program Analytics </vt:lpstr>
      <vt:lpstr>SYKES – Marketing Analytics with Power BI</vt:lpstr>
      <vt:lpstr>WA State Parks – Dynamics 365 Implementation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Affirma - CRM &amp; Analytics</dc:title>
  <dc:creator>Nory Kotrasa</dc:creator>
  <cp:lastModifiedBy>Hayley DeMartine</cp:lastModifiedBy>
  <cp:revision>2887</cp:revision>
  <cp:lastPrinted>2016-10-17T19:50:15Z</cp:lastPrinted>
  <dcterms:created xsi:type="dcterms:W3CDTF">2013-12-05T17:26:23Z</dcterms:created>
  <dcterms:modified xsi:type="dcterms:W3CDTF">2019-04-04T20:25:02Z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xd_ProgID">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TemplateUrl">
    <vt:lpwstr/>
  </property>
  <property fmtid="{D5CDD505-2E9C-101B-9397-08002B2CF9AE}" pid="17" name="Business Unit">
    <vt:lpwstr/>
  </property>
  <property fmtid="{D5CDD505-2E9C-101B-9397-08002B2CF9AE}" pid="18" name="Industry">
    <vt:lpwstr>40;#Microsoft|ceaf0ee3-1d3f-400e-9989-74233a9e6ead</vt:lpwstr>
  </property>
  <property fmtid="{D5CDD505-2E9C-101B-9397-08002B2CF9AE}" pid="19" name="Service_x0020_Offering">
    <vt:lpwstr/>
  </property>
  <property fmtid="{D5CDD505-2E9C-101B-9397-08002B2CF9AE}" pid="20" name="Business_x0020_Unit">
    <vt:lpwstr/>
  </property>
  <property fmtid="{D5CDD505-2E9C-101B-9397-08002B2CF9AE}" pid="21" name="_ExtendedDescription">
    <vt:lpwstr/>
  </property>
  <property fmtid="{D5CDD505-2E9C-101B-9397-08002B2CF9AE}" pid="22" name="Service Offering">
    <vt:lpwstr/>
  </property>
  <property fmtid="{D5CDD505-2E9C-101B-9397-08002B2CF9AE}" pid="23" name="Category">
    <vt:lpwstr>6;#Case Study|8faa0ad1-25f0-4f56-8e38-f60e20c455d6</vt:lpwstr>
  </property>
  <property fmtid="{D5CDD505-2E9C-101B-9397-08002B2CF9AE}" pid="24" name="Order">
    <vt:lpwstr>15000.0000000000</vt:lpwstr>
  </property>
  <property fmtid="{D5CDD505-2E9C-101B-9397-08002B2CF9AE}" pid="25" name="SO">
    <vt:lpwstr>10;#;#30;#</vt:lpwstr>
  </property>
  <property fmtid="{D5CDD505-2E9C-101B-9397-08002B2CF9AE}" pid="26" name="TriggerFlowInfo">
    <vt:lpwstr/>
  </property>
</Properties>
</file>